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Ubuntu"/>
      <p:regular r:id="rId18"/>
      <p:bold r:id="rId19"/>
      <p:italic r:id="rId20"/>
      <p:boldItalic r:id="rId21"/>
    </p:embeddedFont>
    <p:embeddedFont>
      <p:font typeface="Ubuntu Light"/>
      <p:regular r:id="rId22"/>
      <p:bold r:id="rId23"/>
      <p:italic r:id="rId24"/>
      <p:boldItalic r:id="rId25"/>
    </p:embeddedFont>
    <p:embeddedFont>
      <p:font typeface="Helvetica Neue"/>
      <p:regular r:id="rId26"/>
      <p:bold r:id="rId27"/>
      <p:italic r:id="rId28"/>
      <p:boldItalic r:id="rId29"/>
    </p:embeddedFont>
    <p:embeddedFont>
      <p:font typeface="DM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italic.fntdata"/><Relationship Id="rId22" Type="http://schemas.openxmlformats.org/officeDocument/2006/relationships/font" Target="fonts/UbuntuLight-regular.fntdata"/><Relationship Id="rId21" Type="http://schemas.openxmlformats.org/officeDocument/2006/relationships/font" Target="fonts/Ubuntu-boldItalic.fntdata"/><Relationship Id="rId24" Type="http://schemas.openxmlformats.org/officeDocument/2006/relationships/font" Target="fonts/UbuntuLight-italic.fntdata"/><Relationship Id="rId23" Type="http://schemas.openxmlformats.org/officeDocument/2006/relationships/font" Target="fonts/Ubuntu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UbuntuLight-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bold.fntdata"/><Relationship Id="rId30" Type="http://schemas.openxmlformats.org/officeDocument/2006/relationships/font" Target="fonts/DMSans-regular.fntdata"/><Relationship Id="rId11" Type="http://schemas.openxmlformats.org/officeDocument/2006/relationships/slide" Target="slides/slide6.xml"/><Relationship Id="rId33" Type="http://schemas.openxmlformats.org/officeDocument/2006/relationships/font" Target="fonts/DMSans-boldItalic.fntdata"/><Relationship Id="rId10" Type="http://schemas.openxmlformats.org/officeDocument/2006/relationships/slide" Target="slides/slide5.xml"/><Relationship Id="rId32" Type="http://schemas.openxmlformats.org/officeDocument/2006/relationships/font" Target="fonts/DM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Ubuntu-bold.fntdata"/><Relationship Id="rId18" Type="http://schemas.openxmlformats.org/officeDocument/2006/relationships/font" Target="fonts/Ubuntu-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Welcome to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Participate in some quick icebreakers to get your familiar with Engageli and learn something about each other.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774039aca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774039acac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a:latin typeface="DM Sans"/>
                <a:ea typeface="DM Sans"/>
                <a:cs typeface="DM Sans"/>
                <a:sym typeface="DM Sans"/>
              </a:rPr>
              <a:t>OUTLINE</a:t>
            </a:r>
            <a:endParaRPr>
              <a:latin typeface="DM Sans"/>
              <a:ea typeface="DM Sans"/>
              <a:cs typeface="DM Sans"/>
              <a:sym typeface="DM Sans"/>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Intro slide — heavy on l&amp;t background, early looks, dev k-12, this change</a:t>
            </a:r>
            <a:endParaRPr sz="1400">
              <a:solidFill>
                <a:schemeClr val="dk1"/>
              </a:solidFill>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Evolution of edu slide … tmw too late, digital transformation</a:t>
            </a:r>
            <a:endParaRPr sz="1400">
              <a:solidFill>
                <a:schemeClr val="dk1"/>
              </a:solidFill>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Moved quickly to online</a:t>
            </a:r>
            <a:endParaRPr sz="1400">
              <a:solidFill>
                <a:schemeClr val="dk1"/>
              </a:solidFill>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Time to be thoughtful</a:t>
            </a:r>
            <a:endParaRPr sz="1400">
              <a:solidFill>
                <a:schemeClr val="dk1"/>
              </a:solidFill>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Challenges</a:t>
            </a:r>
            <a:endParaRPr sz="1400">
              <a:solidFill>
                <a:schemeClr val="dk1"/>
              </a:solidFill>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for instructors</a:t>
            </a:r>
            <a:endParaRPr sz="1400">
              <a:solidFill>
                <a:schemeClr val="dk1"/>
              </a:solidFill>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MOTIVATING AND ENABLING ACTIVE, APPLIED LEARNING</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Creating an active learning experience requires a different mindset and skill set than lecturing, as it is not simply sharing new knowledge with learners but providing the opportunity for them to create and/or apply that new knowledge themselves.</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SUPPORTING ALL LEARNERS MEANINGFULLY</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Developing an inclusive learning space is about ensuring that all learners can fully participate, regardless of where or how they’re connecting with the class.</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MINIMIZING OPERATIONAL LOAD</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Effective teaching - creating an effective learning environment - is hard. Period. Doing so in multiple environments (online, in-person, hybrid, synchronous, asynchronous) is enough to make us crazy. Technology can, and should, carry some of that load.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rgbClr val="1D2228"/>
              </a:buClr>
              <a:buSzPts val="900"/>
              <a:buFont typeface="Helvetica Neue"/>
              <a:buChar char="■"/>
            </a:pPr>
            <a:r>
              <a:t/>
            </a: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For learners</a:t>
            </a:r>
            <a:endParaRPr sz="1400">
              <a:solidFill>
                <a:schemeClr val="dk1"/>
              </a:solidFill>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ACCESSING SUPPORTIVE ACTIVE, APPLIED LEARNING</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Learning science has shown that active learning, in which learners engage to build and apply new knowledge, supports more effective learning.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MAKING MEANINGFUL CONNECTIONS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Strong learning communities not only support an individual’s learning through peer instruction, but also their perseverance in the face of challenges. Additionally, a key outcome of many learning experiences is the network developed throughout.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FINDING FLEXIBILITY, WITH CAMARADERIE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The ability to learn wherever you are, in the time you can dedicate to learning, is critical to enabling all learners to take ownership</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rgbClr val="1D2228"/>
              </a:buClr>
              <a:buSzPts val="900"/>
              <a:buFont typeface="Helvetica Neue"/>
              <a:buChar char="■"/>
            </a:pPr>
            <a:r>
              <a:t/>
            </a:r>
            <a:endParaRPr sz="900">
              <a:solidFill>
                <a:srgbClr val="1D2228"/>
              </a:solidFill>
              <a:latin typeface="Helvetica Neue"/>
              <a:ea typeface="Helvetica Neue"/>
              <a:cs typeface="Helvetica Neue"/>
              <a:sym typeface="Helvetica Neue"/>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Strategies</a:t>
            </a:r>
            <a:endParaRPr sz="1400">
              <a:solidFill>
                <a:schemeClr val="dk1"/>
              </a:solidFill>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Keep learning in small groups to foster peer-to-peer learning and community</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Image: table</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Use frequent formative assessments to evaluate understanding and foster learning  (circle back then small group convo)</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Image: poll w/results</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Use real-time feedback to adjust teaching approach  </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Image: data</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Give students flexibility -</a:t>
            </a:r>
            <a:endParaRPr sz="1400">
              <a:solidFill>
                <a:schemeClr val="dk1"/>
              </a:solidFill>
            </a:endParaRPr>
          </a:p>
          <a:p>
            <a:pPr indent="-228600" lvl="2" marL="114300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in when and how they communicate with you, and each other // </a:t>
            </a:r>
            <a:endParaRPr sz="1400">
              <a:solidFill>
                <a:schemeClr val="dk1"/>
              </a:solidFill>
            </a:endParaRPr>
          </a:p>
          <a:p>
            <a:pPr indent="-228600" lvl="2" marL="114300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Access class when it works for them (e.g., hybrid) // participation</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Multi-modal diagram</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Use data to assess participation and engagement</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larger scale iteration image?</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Support all students equally, regardless of circumstance  </a:t>
            </a:r>
            <a:endParaRPr sz="1400">
              <a:solidFill>
                <a:schemeClr val="dk1"/>
              </a:solidFill>
            </a:endParaRPr>
          </a:p>
          <a:p>
            <a:pPr indent="0" lvl="0" marL="914400" rtl="0" algn="l">
              <a:spcBef>
                <a:spcPts val="0"/>
              </a:spcBef>
              <a:spcAft>
                <a:spcPts val="0"/>
              </a:spcAft>
              <a:buNone/>
            </a:pPr>
            <a:r>
              <a:t/>
            </a:r>
            <a:endParaRPr>
              <a:latin typeface="DM Sans"/>
              <a:ea typeface="DM Sans"/>
              <a:cs typeface="DM Sans"/>
              <a:sym typeface="DM Sans"/>
            </a:endParaRPr>
          </a:p>
        </p:txBody>
      </p:sp>
      <p:sp>
        <p:nvSpPr>
          <p:cNvPr id="156" name="Google Shape;156;g2774039acac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DM Sans"/>
              <a:buNone/>
            </a:pPr>
            <a:fld id="{00000000-1234-1234-1234-123412341234}" type="slidenum">
              <a:rPr b="0" i="0" lang="en" sz="1400" u="none" cap="none" strike="noStrike">
                <a:solidFill>
                  <a:srgbClr val="000000"/>
                </a:solidFill>
                <a:latin typeface="DM Sans"/>
                <a:ea typeface="DM Sans"/>
                <a:cs typeface="DM Sans"/>
                <a:sym typeface="DM Sans"/>
              </a:rPr>
              <a:t>‹#›</a:t>
            </a:fld>
            <a:endParaRPr b="0" i="0" sz="1400" u="none" cap="none" strike="noStrike">
              <a:solidFill>
                <a:srgbClr val="000000"/>
              </a:solidFill>
              <a:latin typeface="DM Sans"/>
              <a:ea typeface="DM Sans"/>
              <a:cs typeface="DM Sans"/>
              <a:sym typeface="DM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74039aca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774039acac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
                <a:latin typeface="DM Sans"/>
                <a:ea typeface="DM Sans"/>
                <a:cs typeface="DM Sans"/>
                <a:sym typeface="DM Sans"/>
              </a:rPr>
              <a:t>OUTLINE</a:t>
            </a:r>
            <a:endParaRPr>
              <a:latin typeface="DM Sans"/>
              <a:ea typeface="DM Sans"/>
              <a:cs typeface="DM Sans"/>
              <a:sym typeface="DM Sans"/>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Intro slide — heavy on l&amp;t background, early looks, dev k-12, this change</a:t>
            </a:r>
            <a:endParaRPr sz="1400">
              <a:solidFill>
                <a:schemeClr val="dk1"/>
              </a:solidFill>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Evolution of edu slide … tmw too late, digital transformation</a:t>
            </a:r>
            <a:endParaRPr sz="1400">
              <a:solidFill>
                <a:schemeClr val="dk1"/>
              </a:solidFill>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Moved quickly to online</a:t>
            </a:r>
            <a:endParaRPr sz="1400">
              <a:solidFill>
                <a:schemeClr val="dk1"/>
              </a:solidFill>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Time to be thoughtful</a:t>
            </a:r>
            <a:endParaRPr sz="1400">
              <a:solidFill>
                <a:schemeClr val="dk1"/>
              </a:solidFill>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Challenges</a:t>
            </a:r>
            <a:endParaRPr sz="1400">
              <a:solidFill>
                <a:schemeClr val="dk1"/>
              </a:solidFill>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for instructors</a:t>
            </a:r>
            <a:endParaRPr sz="1400">
              <a:solidFill>
                <a:schemeClr val="dk1"/>
              </a:solidFill>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MOTIVATING AND ENABLING ACTIVE, APPLIED LEARNING</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Creating an active learning experience requires a different mindset and skill set than lecturing, as it is not simply sharing new knowledge with learners but providing the opportunity for them to create and/or apply that new knowledge themselves.</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SUPPORTING ALL LEARNERS MEANINGFULLY</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Developing an inclusive learning space is about ensuring that all learners can fully participate, regardless of where or how they’re connecting with the class.</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MINIMIZING OPERATIONAL LOAD</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Effective teaching - creating an effective learning environment - is hard. Period. Doing so in multiple environments (online, in-person, hybrid, synchronous, asynchronous) is enough to make us crazy. Technology can, and should, carry some of that load.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rgbClr val="1D2228"/>
              </a:buClr>
              <a:buSzPts val="900"/>
              <a:buFont typeface="Helvetica Neue"/>
              <a:buChar char="■"/>
            </a:pPr>
            <a:r>
              <a:t/>
            </a: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For learners</a:t>
            </a:r>
            <a:endParaRPr sz="1400">
              <a:solidFill>
                <a:schemeClr val="dk1"/>
              </a:solidFill>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ACCESSING SUPPORTIVE ACTIVE, APPLIED LEARNING</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Learning science has shown that active learning, in which learners engage to build and apply new knowledge, supports more effective learning.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MAKING MEANINGFUL CONNECTIONS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Strong learning communities not only support an individual’s learning through peer instruction, but also their perseverance in the face of challenges. Additionally, a key outcome of many learning experiences is the network developed throughout.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FINDING FLEXIBILITY, WITH CAMARADERIE </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chemeClr val="dk1"/>
              </a:buClr>
              <a:buSzPts val="900"/>
              <a:buChar char="■"/>
            </a:pPr>
            <a:r>
              <a:rPr lang="en" sz="900">
                <a:solidFill>
                  <a:srgbClr val="1D2228"/>
                </a:solidFill>
                <a:latin typeface="Helvetica Neue"/>
                <a:ea typeface="Helvetica Neue"/>
                <a:cs typeface="Helvetica Neue"/>
                <a:sym typeface="Helvetica Neue"/>
              </a:rPr>
              <a:t>The ability to learn wherever you are, in the time you can dedicate to learning, is critical to enabling all learners to take ownership</a:t>
            </a:r>
            <a:endParaRPr sz="900">
              <a:solidFill>
                <a:srgbClr val="1D2228"/>
              </a:solidFill>
              <a:latin typeface="Helvetica Neue"/>
              <a:ea typeface="Helvetica Neue"/>
              <a:cs typeface="Helvetica Neue"/>
              <a:sym typeface="Helvetica Neue"/>
            </a:endParaRPr>
          </a:p>
          <a:p>
            <a:pPr indent="-228600" lvl="2" marL="1143000" rtl="0" algn="l">
              <a:spcBef>
                <a:spcPts val="0"/>
              </a:spcBef>
              <a:spcAft>
                <a:spcPts val="0"/>
              </a:spcAft>
              <a:buClr>
                <a:srgbClr val="1D2228"/>
              </a:buClr>
              <a:buSzPts val="900"/>
              <a:buFont typeface="Helvetica Neue"/>
              <a:buChar char="■"/>
            </a:pPr>
            <a:r>
              <a:t/>
            </a:r>
            <a:endParaRPr sz="900">
              <a:solidFill>
                <a:srgbClr val="1D2228"/>
              </a:solidFill>
              <a:latin typeface="Helvetica Neue"/>
              <a:ea typeface="Helvetica Neue"/>
              <a:cs typeface="Helvetica Neue"/>
              <a:sym typeface="Helvetica Neue"/>
            </a:endParaRPr>
          </a:p>
          <a:p>
            <a:pPr indent="0" lvl="0" marL="0" rtl="0" algn="l">
              <a:spcBef>
                <a:spcPts val="0"/>
              </a:spcBef>
              <a:spcAft>
                <a:spcPts val="0"/>
              </a:spcAft>
              <a:buNone/>
            </a:pPr>
            <a:r>
              <a:rPr lang="en" sz="900">
                <a:solidFill>
                  <a:srgbClr val="1D2228"/>
                </a:solidFill>
                <a:latin typeface="Helvetica Neue"/>
                <a:ea typeface="Helvetica Neue"/>
                <a:cs typeface="Helvetica Neue"/>
                <a:sym typeface="Helvetica Neue"/>
              </a:rPr>
              <a:t>Strategies</a:t>
            </a:r>
            <a:endParaRPr sz="1400">
              <a:solidFill>
                <a:schemeClr val="dk1"/>
              </a:solidFill>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Keep learning in small groups to foster peer-to-peer learning and community</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Image: table</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Use frequent formative assessments to evaluate understanding and foster learning  (circle back then small group convo)</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Image: poll w/results</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Use real-time feedback to adjust teaching approach  </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Image: data</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Give students flexibility -</a:t>
            </a:r>
            <a:endParaRPr sz="1400">
              <a:solidFill>
                <a:schemeClr val="dk1"/>
              </a:solidFill>
            </a:endParaRPr>
          </a:p>
          <a:p>
            <a:pPr indent="-228600" lvl="2" marL="114300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in when and how they communicate with you, and each other // </a:t>
            </a:r>
            <a:endParaRPr sz="1400">
              <a:solidFill>
                <a:schemeClr val="dk1"/>
              </a:solidFill>
            </a:endParaRPr>
          </a:p>
          <a:p>
            <a:pPr indent="-228600" lvl="2" marL="114300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Access class when it works for them (e.g., hybrid) // participation</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Multi-modal diagram</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Use data to assess participation and engagement</a:t>
            </a:r>
            <a:endParaRPr sz="1400">
              <a:solidFill>
                <a:schemeClr val="dk1"/>
              </a:solidFill>
            </a:endParaRPr>
          </a:p>
          <a:p>
            <a:pPr indent="-228600" lvl="2" marL="1143000" rtl="0" algn="l">
              <a:spcBef>
                <a:spcPts val="0"/>
              </a:spcBef>
              <a:spcAft>
                <a:spcPts val="0"/>
              </a:spcAft>
              <a:buClr>
                <a:schemeClr val="dk1"/>
              </a:buClr>
              <a:buSzPts val="900"/>
              <a:buAutoNum type="arabicPeriod"/>
            </a:pPr>
            <a:r>
              <a:rPr i="1" lang="en" sz="900">
                <a:solidFill>
                  <a:srgbClr val="1D2228"/>
                </a:solidFill>
                <a:latin typeface="Helvetica Neue"/>
                <a:ea typeface="Helvetica Neue"/>
                <a:cs typeface="Helvetica Neue"/>
                <a:sym typeface="Helvetica Neue"/>
              </a:rPr>
              <a:t>larger scale iteration image?</a:t>
            </a:r>
            <a:br>
              <a:rPr lang="en" sz="900">
                <a:solidFill>
                  <a:srgbClr val="1D2228"/>
                </a:solidFill>
                <a:latin typeface="Helvetica Neue"/>
                <a:ea typeface="Helvetica Neue"/>
                <a:cs typeface="Helvetica Neue"/>
                <a:sym typeface="Helvetica Neue"/>
              </a:rPr>
            </a:br>
            <a:endParaRPr sz="900">
              <a:solidFill>
                <a:srgbClr val="1D2228"/>
              </a:solidFill>
              <a:latin typeface="Helvetica Neue"/>
              <a:ea typeface="Helvetica Neue"/>
              <a:cs typeface="Helvetica Neue"/>
              <a:sym typeface="Helvetica Neue"/>
            </a:endParaRPr>
          </a:p>
          <a:p>
            <a:pPr indent="-285750" lvl="1" marL="742950" rtl="0" algn="l">
              <a:spcBef>
                <a:spcPts val="0"/>
              </a:spcBef>
              <a:spcAft>
                <a:spcPts val="0"/>
              </a:spcAft>
              <a:buClr>
                <a:schemeClr val="dk1"/>
              </a:buClr>
              <a:buSzPts val="900"/>
              <a:buAutoNum type="arabicPeriod"/>
            </a:pPr>
            <a:r>
              <a:rPr lang="en" sz="900">
                <a:solidFill>
                  <a:srgbClr val="1D2228"/>
                </a:solidFill>
                <a:latin typeface="Helvetica Neue"/>
                <a:ea typeface="Helvetica Neue"/>
                <a:cs typeface="Helvetica Neue"/>
                <a:sym typeface="Helvetica Neue"/>
              </a:rPr>
              <a:t>Support all students equally, regardless of circumstance  </a:t>
            </a:r>
            <a:endParaRPr sz="1400">
              <a:solidFill>
                <a:schemeClr val="dk1"/>
              </a:solidFill>
            </a:endParaRPr>
          </a:p>
          <a:p>
            <a:pPr indent="0" lvl="0" marL="914400" rtl="0" algn="l">
              <a:spcBef>
                <a:spcPts val="0"/>
              </a:spcBef>
              <a:spcAft>
                <a:spcPts val="0"/>
              </a:spcAft>
              <a:buNone/>
            </a:pPr>
            <a:r>
              <a:t/>
            </a:r>
            <a:endParaRPr>
              <a:latin typeface="DM Sans"/>
              <a:ea typeface="DM Sans"/>
              <a:cs typeface="DM Sans"/>
              <a:sym typeface="DM Sans"/>
            </a:endParaRPr>
          </a:p>
        </p:txBody>
      </p:sp>
      <p:sp>
        <p:nvSpPr>
          <p:cNvPr id="167" name="Google Shape;167;g2774039acac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DM Sans"/>
              <a:buNone/>
            </a:pPr>
            <a:fld id="{00000000-1234-1234-1234-123412341234}" type="slidenum">
              <a:rPr b="0" i="0" lang="en" sz="1400" u="none" cap="none" strike="noStrike">
                <a:solidFill>
                  <a:srgbClr val="000000"/>
                </a:solidFill>
                <a:latin typeface="DM Sans"/>
                <a:ea typeface="DM Sans"/>
                <a:cs typeface="DM Sans"/>
                <a:sym typeface="DM Sans"/>
              </a:rPr>
              <a:t>‹#›</a:t>
            </a:fld>
            <a:endParaRPr b="0" i="0" sz="1400" u="none" cap="none" strike="noStrike">
              <a:solidFill>
                <a:srgbClr val="000000"/>
              </a:solidFill>
              <a:latin typeface="DM Sans"/>
              <a:ea typeface="DM Sans"/>
              <a:cs typeface="DM Sans"/>
              <a:sym typeface="DM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74039acac_0_10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080808"/>
              </a:solidFill>
              <a:latin typeface="Source Sans Pro"/>
              <a:ea typeface="Source Sans Pro"/>
              <a:cs typeface="Source Sans Pro"/>
              <a:sym typeface="Source Sans Pro"/>
            </a:endParaRPr>
          </a:p>
        </p:txBody>
      </p:sp>
      <p:sp>
        <p:nvSpPr>
          <p:cNvPr id="178" name="Google Shape;178;g2774039acac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f9167eed7_0_4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ef9167eed7_0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Direct the students to the React button </a:t>
            </a:r>
            <a:endParaRPr b="1"/>
          </a:p>
          <a:p>
            <a:pPr indent="0" lvl="0" marL="0" rtl="0" algn="l">
              <a:lnSpc>
                <a:spcPct val="100000"/>
              </a:lnSpc>
              <a:spcBef>
                <a:spcPts val="0"/>
              </a:spcBef>
              <a:spcAft>
                <a:spcPts val="0"/>
              </a:spcAft>
              <a:buSzPts val="1100"/>
              <a:buNone/>
            </a:pPr>
            <a:r>
              <a:t/>
            </a:r>
            <a:endParaRPr/>
          </a:p>
        </p:txBody>
      </p:sp>
      <p:sp>
        <p:nvSpPr>
          <p:cNvPr id="65" name="Google Shape;65;gef9167eed7_0_44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6f73006ba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6f73006ba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Quick orientation to the classroom we’re in – it’s a little bit different than </a:t>
            </a:r>
            <a:r>
              <a:rPr lang="en"/>
              <a:t>Webex</a:t>
            </a:r>
            <a:r>
              <a:rPr lang="en">
                <a:solidFill>
                  <a:schemeClr val="dk1"/>
                </a:solidFill>
              </a:rPr>
              <a:t> that we’re used to, so we can better collaborate and learn together.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t>The default view is Class Gallery, which is likely something you’re familiar with (you can see all other participants, though you won’t see yourself, to prevent virtual fatigue).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look directly under my video, you</a:t>
            </a:r>
            <a:r>
              <a:rPr lang="en"/>
              <a:t>’ll see a few tabs or features that can help you communicate and stay engaged</a:t>
            </a:r>
            <a:r>
              <a:rPr lang="en">
                <a:solidFill>
                  <a:schemeClr val="dk1"/>
                </a:solidFill>
              </a:rPr>
              <a:t>:</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a:solidFill>
                  <a:schemeClr val="dk1"/>
                </a:solidFill>
              </a:rPr>
              <a:t>Table tab shows you who all is at your table</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a:solidFill>
                  <a:schemeClr val="dk1"/>
                </a:solidFill>
              </a:rPr>
              <a:t>Notes for your personal</a:t>
            </a:r>
            <a:r>
              <a:rPr lang="en"/>
              <a:t>, private </a:t>
            </a:r>
            <a:r>
              <a:rPr lang="en">
                <a:solidFill>
                  <a:schemeClr val="dk1"/>
                </a:solidFill>
              </a:rPr>
              <a:t>notepad, which you can use </a:t>
            </a:r>
            <a:r>
              <a:rPr lang="en"/>
              <a:t>over the course of all attended sessions</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a:solidFill>
                  <a:schemeClr val="dk1"/>
                </a:solidFill>
              </a:rPr>
              <a:t>Chat to message anyone</a:t>
            </a:r>
            <a:r>
              <a:rPr lang="en"/>
              <a:t> and also share links or files</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a:solidFill>
                  <a:schemeClr val="dk1"/>
                </a:solidFill>
              </a:rPr>
              <a:t>Q&amp;A to post questions and share your answers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t>Click the </a:t>
            </a:r>
            <a:r>
              <a:rPr lang="en">
                <a:solidFill>
                  <a:schemeClr val="dk1"/>
                </a:solidFill>
              </a:rPr>
              <a:t>Raise </a:t>
            </a:r>
            <a:r>
              <a:rPr lang="en"/>
              <a:t>H</a:t>
            </a:r>
            <a:r>
              <a:rPr lang="en">
                <a:solidFill>
                  <a:schemeClr val="dk1"/>
                </a:solidFill>
              </a:rPr>
              <a:t>and button </a:t>
            </a:r>
            <a:r>
              <a:rPr lang="en"/>
              <a:t>-- bottom / center – </a:t>
            </a:r>
            <a:r>
              <a:rPr lang="en">
                <a:solidFill>
                  <a:schemeClr val="dk1"/>
                </a:solidFill>
              </a:rPr>
              <a:t>that brings you up to the podium where everyone can</a:t>
            </a:r>
            <a:r>
              <a:rPr lang="en"/>
              <a:t> see and</a:t>
            </a:r>
            <a:r>
              <a:rPr lang="en">
                <a:solidFill>
                  <a:schemeClr val="dk1"/>
                </a:solidFill>
              </a:rPr>
              <a:t> hear you, regard</a:t>
            </a:r>
            <a:r>
              <a:rPr lang="en"/>
              <a:t>less of the audio mode - ask Kim to raise hand to demonstrate</a:t>
            </a:r>
            <a:endParaRPr/>
          </a:p>
          <a:p>
            <a:pPr indent="0" lvl="0" marL="0" rtl="0" algn="l">
              <a:lnSpc>
                <a:spcPct val="115000"/>
              </a:lnSpc>
              <a:spcBef>
                <a:spcPts val="0"/>
              </a:spcBef>
              <a:spcAft>
                <a:spcPts val="0"/>
              </a:spcAft>
              <a:buClr>
                <a:schemeClr val="dk1"/>
              </a:buClr>
              <a:buSzPts val="1100"/>
              <a:buFont typeface="Arial"/>
              <a:buNone/>
            </a:pPr>
            <a:r>
              <a:rPr lang="en"/>
              <a:t>You can also indicate non-verbally by clicking the Thumbs up or down button – to the right of the Raise Hand button</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Anything you need, raise your hand to ask, or put it in the chat or Q&amp;A – navigate to the Q&amp;A now to answer our prepared question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6f73006ba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6f73006ba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If you click the carrot next to “My View” you can shift your view to Tables (changing your view doesn’t affect anyone else’s view). You’ll see that you’re all seated at one of these tables, even as we’re in one virtual room together.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We’re currently in Room mode, so if you hover your mouse over “Mode” in the bottom right corner, you can see that everyone can hear everyone else. At certain times over the course of the session, I’ll shift the audio to Table mode, which you see in the bottom / right corner of your screen. Just like in a large room where you’re at a table, in Table Mode, you can simply start talking to folks at your table and you won’t be heard by me or participants at the other tables.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6f73006ba1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6f73006ba1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f505b484f_0_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
        <p:nvSpPr>
          <p:cNvPr id="110" name="Google Shape;110;g10f505b484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f505b484f_0_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
        <p:nvSpPr>
          <p:cNvPr id="118" name="Google Shape;118;g10f505b484f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c3422e5a4_0_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27c3422e5a4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f505b484f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0f505b484f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
        <p:nvSpPr>
          <p:cNvPr id="147" name="Google Shape;147;g10f505b484f_0_3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FFFF"/>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mt="64000"/>
          </a:blip>
          <a:srcRect b="1468" l="9242" r="4140" t="0"/>
          <a:stretch/>
        </p:blipFill>
        <p:spPr>
          <a:xfrm rot="10800000">
            <a:off x="-19048" y="-9524"/>
            <a:ext cx="9163049" cy="5172074"/>
          </a:xfrm>
          <a:prstGeom prst="rect">
            <a:avLst/>
          </a:prstGeom>
          <a:noFill/>
          <a:ln>
            <a:noFill/>
          </a:ln>
        </p:spPr>
      </p:pic>
      <p:sp>
        <p:nvSpPr>
          <p:cNvPr id="11" name="Google Shape;11;p2"/>
          <p:cNvSpPr txBox="1"/>
          <p:nvPr>
            <p:ph type="title"/>
          </p:nvPr>
        </p:nvSpPr>
        <p:spPr>
          <a:xfrm>
            <a:off x="311700" y="794225"/>
            <a:ext cx="4378200" cy="8418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Clr>
                <a:schemeClr val="lt1"/>
              </a:buClr>
              <a:buSzPts val="2400"/>
              <a:buFont typeface="DM Sans"/>
              <a:buNone/>
              <a:defRPr b="0" i="0" sz="3200">
                <a:solidFill>
                  <a:schemeClr val="lt1"/>
                </a:solidFill>
                <a:latin typeface="DM Sans"/>
                <a:ea typeface="DM Sans"/>
                <a:cs typeface="DM Sans"/>
                <a:sym typeface="DM Sans"/>
              </a:defRPr>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1pPr>
            <a:lvl2pPr indent="0" lvl="1"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2pPr>
            <a:lvl3pPr indent="0" lvl="2"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3pPr>
            <a:lvl4pPr indent="0" lvl="3"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4pPr>
            <a:lvl5pPr indent="0" lvl="4"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5pPr>
            <a:lvl6pPr indent="0" lvl="5"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6pPr>
            <a:lvl7pPr indent="0" lvl="6"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7pPr>
            <a:lvl8pPr indent="0" lvl="7"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8pPr>
            <a:lvl9pPr indent="0" lvl="8" marL="0" marR="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1">
    <p:spTree>
      <p:nvGrpSpPr>
        <p:cNvPr id="48" name="Shape 48"/>
        <p:cNvGrpSpPr/>
        <p:nvPr/>
      </p:nvGrpSpPr>
      <p:grpSpPr>
        <a:xfrm>
          <a:off x="0" y="0"/>
          <a:ext cx="0" cy="0"/>
          <a:chOff x="0" y="0"/>
          <a:chExt cx="0" cy="0"/>
        </a:xfrm>
      </p:grpSpPr>
      <p:sp>
        <p:nvSpPr>
          <p:cNvPr id="49" name="Google Shape;49;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b="0" i="0" sz="4200">
                <a:latin typeface="DM Sans"/>
                <a:ea typeface="DM Sans"/>
                <a:cs typeface="DM Sans"/>
                <a:sym typeface="DM Sans"/>
              </a:defRPr>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0" name="Google Shape;50;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600"/>
              <a:buFont typeface="DM Sans"/>
              <a:buNone/>
              <a:defRPr b="0" i="0" sz="2600">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1" name="Google Shape;5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2">
    <p:spTree>
      <p:nvGrpSpPr>
        <p:cNvPr id="52" name="Shape 52"/>
        <p:cNvGrpSpPr/>
        <p:nvPr/>
      </p:nvGrpSpPr>
      <p:grpSpPr>
        <a:xfrm>
          <a:off x="0" y="0"/>
          <a:ext cx="0" cy="0"/>
          <a:chOff x="0" y="0"/>
          <a:chExt cx="0" cy="0"/>
        </a:xfrm>
      </p:grpSpPr>
      <p:sp>
        <p:nvSpPr>
          <p:cNvPr id="53" name="Google Shape;53;p12"/>
          <p:cNvSpPr txBox="1"/>
          <p:nvPr>
            <p:ph type="ctrTitle"/>
          </p:nvPr>
        </p:nvSpPr>
        <p:spPr>
          <a:xfrm>
            <a:off x="311708" y="744575"/>
            <a:ext cx="8520600" cy="2052600"/>
          </a:xfrm>
          <a:prstGeom prst="rect">
            <a:avLst/>
          </a:prstGeom>
        </p:spPr>
        <p:txBody>
          <a:bodyPr anchorCtr="0" anchor="b" bIns="19050" lIns="19050" spcFirstLastPara="1" rIns="19050" wrap="square" tIns="19050">
            <a:noAutofit/>
          </a:bodyPr>
          <a:lstStyle>
            <a:lvl1pPr lvl="0" rtl="0" algn="ctr">
              <a:spcBef>
                <a:spcPts val="900"/>
              </a:spcBef>
              <a:spcAft>
                <a:spcPts val="0"/>
              </a:spcAft>
              <a:buSzPts val="5200"/>
              <a:buNone/>
              <a:defRPr sz="5200"/>
            </a:lvl1pPr>
            <a:lvl2pPr lvl="1" rtl="0" algn="ctr">
              <a:spcBef>
                <a:spcPts val="900"/>
              </a:spcBef>
              <a:spcAft>
                <a:spcPts val="0"/>
              </a:spcAft>
              <a:buSzPts val="5200"/>
              <a:buNone/>
              <a:defRPr sz="5200"/>
            </a:lvl2pPr>
            <a:lvl3pPr lvl="2" rtl="0" algn="ctr">
              <a:spcBef>
                <a:spcPts val="900"/>
              </a:spcBef>
              <a:spcAft>
                <a:spcPts val="0"/>
              </a:spcAft>
              <a:buSzPts val="5200"/>
              <a:buNone/>
              <a:defRPr sz="5200"/>
            </a:lvl3pPr>
            <a:lvl4pPr lvl="3" rtl="0" algn="ctr">
              <a:spcBef>
                <a:spcPts val="900"/>
              </a:spcBef>
              <a:spcAft>
                <a:spcPts val="0"/>
              </a:spcAft>
              <a:buSzPts val="5200"/>
              <a:buNone/>
              <a:defRPr sz="5200"/>
            </a:lvl4pPr>
            <a:lvl5pPr lvl="4" rtl="0" algn="ctr">
              <a:spcBef>
                <a:spcPts val="900"/>
              </a:spcBef>
              <a:spcAft>
                <a:spcPts val="0"/>
              </a:spcAft>
              <a:buSzPts val="5200"/>
              <a:buNone/>
              <a:defRPr sz="5200"/>
            </a:lvl5pPr>
            <a:lvl6pPr lvl="5" rtl="0" algn="ctr">
              <a:spcBef>
                <a:spcPts val="900"/>
              </a:spcBef>
              <a:spcAft>
                <a:spcPts val="0"/>
              </a:spcAft>
              <a:buSzPts val="5200"/>
              <a:buNone/>
              <a:defRPr sz="5200"/>
            </a:lvl6pPr>
            <a:lvl7pPr lvl="6" rtl="0" algn="ctr">
              <a:spcBef>
                <a:spcPts val="900"/>
              </a:spcBef>
              <a:spcAft>
                <a:spcPts val="0"/>
              </a:spcAft>
              <a:buSzPts val="5200"/>
              <a:buNone/>
              <a:defRPr sz="5200"/>
            </a:lvl7pPr>
            <a:lvl8pPr lvl="7" rtl="0" algn="ctr">
              <a:spcBef>
                <a:spcPts val="900"/>
              </a:spcBef>
              <a:spcAft>
                <a:spcPts val="0"/>
              </a:spcAft>
              <a:buSzPts val="5200"/>
              <a:buNone/>
              <a:defRPr sz="5200"/>
            </a:lvl8pPr>
            <a:lvl9pPr lvl="8" rtl="0" algn="ctr">
              <a:spcBef>
                <a:spcPts val="900"/>
              </a:spcBef>
              <a:spcAft>
                <a:spcPts val="0"/>
              </a:spcAft>
              <a:buSzPts val="5200"/>
              <a:buNone/>
              <a:defRPr sz="5200"/>
            </a:lvl9pPr>
          </a:lstStyle>
          <a:p/>
        </p:txBody>
      </p:sp>
      <p:sp>
        <p:nvSpPr>
          <p:cNvPr id="54" name="Google Shape;54;p12"/>
          <p:cNvSpPr txBox="1"/>
          <p:nvPr>
            <p:ph idx="1" type="subTitle"/>
          </p:nvPr>
        </p:nvSpPr>
        <p:spPr>
          <a:xfrm>
            <a:off x="311700" y="2834125"/>
            <a:ext cx="8520600" cy="792600"/>
          </a:xfrm>
          <a:prstGeom prst="rect">
            <a:avLst/>
          </a:prstGeom>
        </p:spPr>
        <p:txBody>
          <a:bodyPr anchorCtr="0" anchor="ctr" bIns="19050" lIns="19050" spcFirstLastPara="1" rIns="19050" wrap="square" tIns="1905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5" name="Google Shape;55;p12"/>
          <p:cNvSpPr txBox="1"/>
          <p:nvPr>
            <p:ph idx="12" type="sldNum"/>
          </p:nvPr>
        </p:nvSpPr>
        <p:spPr>
          <a:xfrm>
            <a:off x="8472458" y="4663217"/>
            <a:ext cx="548700" cy="393600"/>
          </a:xfrm>
          <a:prstGeom prst="rect">
            <a:avLst/>
          </a:prstGeom>
        </p:spPr>
        <p:txBody>
          <a:bodyPr anchorCtr="0" anchor="t" bIns="19050" lIns="19050" spcFirstLastPara="1" rIns="19050" wrap="square" tIns="190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3" name="Shape 13"/>
        <p:cNvGrpSpPr/>
        <p:nvPr/>
      </p:nvGrpSpPr>
      <p:grpSpPr>
        <a:xfrm>
          <a:off x="0" y="0"/>
          <a:ext cx="0" cy="0"/>
          <a:chOff x="0" y="0"/>
          <a:chExt cx="0" cy="0"/>
        </a:xfrm>
      </p:grpSpPr>
      <p:sp>
        <p:nvSpPr>
          <p:cNvPr id="14" name="Google Shape;14;p3"/>
          <p:cNvSpPr txBox="1"/>
          <p:nvPr>
            <p:ph idx="12" type="sldNum"/>
          </p:nvPr>
        </p:nvSpPr>
        <p:spPr>
          <a:xfrm>
            <a:off x="433899" y="4795975"/>
            <a:ext cx="186000" cy="112500"/>
          </a:xfrm>
          <a:prstGeom prst="rect">
            <a:avLst/>
          </a:prstGeom>
          <a:noFill/>
          <a:ln>
            <a:noFill/>
          </a:ln>
        </p:spPr>
        <p:txBody>
          <a:bodyPr anchorCtr="0" anchor="t" bIns="19050" lIns="19050" spcFirstLastPara="1" rIns="19050" wrap="square" tIns="19050">
            <a:noAutofit/>
          </a:bodyPr>
          <a:lstStyle>
            <a:lvl1pPr indent="0" lvl="0"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1pPr>
            <a:lvl2pPr indent="0" lvl="1"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2pPr>
            <a:lvl3pPr indent="0" lvl="2"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3pPr>
            <a:lvl4pPr indent="0" lvl="3"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4pPr>
            <a:lvl5pPr indent="0" lvl="4"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5pPr>
            <a:lvl6pPr indent="0" lvl="5"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6pPr>
            <a:lvl7pPr indent="0" lvl="6"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7pPr>
            <a:lvl8pPr indent="0" lvl="7"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8pPr>
            <a:lvl9pPr indent="0" lvl="8" marL="0" marR="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a:p>
        </p:txBody>
      </p:sp>
      <p:pic>
        <p:nvPicPr>
          <p:cNvPr descr="Logo, company name&#10;&#10;Description automatically generated" id="15" name="Google Shape;15;p3"/>
          <p:cNvPicPr preferRelativeResize="0"/>
          <p:nvPr/>
        </p:nvPicPr>
        <p:blipFill rotWithShape="1">
          <a:blip r:embed="rId2">
            <a:alphaModFix/>
          </a:blip>
          <a:srcRect b="0" l="0" r="0" t="0"/>
          <a:stretch/>
        </p:blipFill>
        <p:spPr>
          <a:xfrm>
            <a:off x="7800973" y="4603948"/>
            <a:ext cx="1048875" cy="374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1 paragraph">
  <p:cSld name="Basic 1 paragraph">
    <p:spTree>
      <p:nvGrpSpPr>
        <p:cNvPr id="16" name="Shape 16"/>
        <p:cNvGrpSpPr/>
        <p:nvPr/>
      </p:nvGrpSpPr>
      <p:grpSpPr>
        <a:xfrm>
          <a:off x="0" y="0"/>
          <a:ext cx="0" cy="0"/>
          <a:chOff x="0" y="0"/>
          <a:chExt cx="0" cy="0"/>
        </a:xfrm>
      </p:grpSpPr>
      <p:sp>
        <p:nvSpPr>
          <p:cNvPr id="17" name="Google Shape;17;p4"/>
          <p:cNvSpPr txBox="1"/>
          <p:nvPr>
            <p:ph idx="12" type="sldNum"/>
          </p:nvPr>
        </p:nvSpPr>
        <p:spPr>
          <a:xfrm>
            <a:off x="226714" y="4775310"/>
            <a:ext cx="118200" cy="112500"/>
          </a:xfrm>
          <a:prstGeom prst="rect">
            <a:avLst/>
          </a:prstGeom>
          <a:noFill/>
          <a:ln>
            <a:noFill/>
          </a:ln>
        </p:spPr>
        <p:txBody>
          <a:bodyPr anchorCtr="0" anchor="t" bIns="19050" lIns="19050" spcFirstLastPara="1" rIns="19050" wrap="square" tIns="19050">
            <a:noAutofit/>
          </a:bodyPr>
          <a:lstStyle>
            <a:lvl1pPr indent="0" lvl="0"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1pPr>
            <a:lvl2pPr indent="0" lvl="1"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2pPr>
            <a:lvl3pPr indent="0" lvl="2"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3pPr>
            <a:lvl4pPr indent="0" lvl="3"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4pPr>
            <a:lvl5pPr indent="0" lvl="4"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5pPr>
            <a:lvl6pPr indent="0" lvl="5"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6pPr>
            <a:lvl7pPr indent="0" lvl="6"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7pPr>
            <a:lvl8pPr indent="0" lvl="7"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8pPr>
            <a:lvl9pPr indent="0" lvl="8" marL="0" marR="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9pPr>
          </a:lstStyle>
          <a:p>
            <a:pPr indent="0" lvl="0" marL="0" rtl="0" algn="ctr">
              <a:spcBef>
                <a:spcPts val="0"/>
              </a:spcBef>
              <a:spcAft>
                <a:spcPts val="0"/>
              </a:spcAft>
              <a:buNone/>
            </a:pPr>
            <a:fld id="{00000000-1234-1234-1234-123412341234}" type="slidenum">
              <a:rPr lang="en"/>
              <a:t>‹#›</a:t>
            </a:fld>
            <a:endParaRPr>
              <a:solidFill>
                <a:srgbClr val="674EA7"/>
              </a:solidFill>
              <a:latin typeface="DM Sans"/>
              <a:ea typeface="DM Sans"/>
              <a:cs typeface="DM Sans"/>
              <a:sym typeface="DM Sans"/>
            </a:endParaRPr>
          </a:p>
        </p:txBody>
      </p:sp>
      <p:sp>
        <p:nvSpPr>
          <p:cNvPr id="18" name="Google Shape;18;p4"/>
          <p:cNvSpPr txBox="1"/>
          <p:nvPr>
            <p:ph idx="1" type="body"/>
          </p:nvPr>
        </p:nvSpPr>
        <p:spPr>
          <a:xfrm>
            <a:off x="571500" y="514350"/>
            <a:ext cx="3714900" cy="4199700"/>
          </a:xfrm>
          <a:prstGeom prst="rect">
            <a:avLst/>
          </a:prstGeom>
          <a:noFill/>
          <a:ln>
            <a:noFill/>
          </a:ln>
        </p:spPr>
        <p:txBody>
          <a:bodyPr anchorCtr="0" anchor="t" bIns="19050" lIns="19050" spcFirstLastPara="1" rIns="19050" wrap="square" tIns="19050">
            <a:noAutofit/>
          </a:bodyPr>
          <a:lstStyle>
            <a:lvl1pPr indent="-298450" lvl="0" marL="4572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1pPr>
            <a:lvl2pPr indent="-298450" lvl="1" marL="9144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2pPr>
            <a:lvl3pPr indent="-298450" lvl="2" marL="13716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3pPr>
            <a:lvl4pPr indent="-298450" lvl="3" marL="18288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4pPr>
            <a:lvl5pPr indent="-298450" lvl="4" marL="22860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5pPr>
            <a:lvl6pPr indent="-298450" lvl="5" marL="27432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6pPr>
            <a:lvl7pPr indent="-298450" lvl="6" marL="32004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7pPr>
            <a:lvl8pPr indent="-298450" lvl="7" marL="36576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8pPr>
            <a:lvl9pPr indent="-298450" lvl="8" marL="41148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9pPr>
          </a:lstStyle>
          <a:p/>
        </p:txBody>
      </p:sp>
      <p:sp>
        <p:nvSpPr>
          <p:cNvPr id="19" name="Google Shape;19;p4"/>
          <p:cNvSpPr txBox="1"/>
          <p:nvPr>
            <p:ph idx="2" type="body"/>
          </p:nvPr>
        </p:nvSpPr>
        <p:spPr>
          <a:xfrm>
            <a:off x="559506" y="4804181"/>
            <a:ext cx="1029000" cy="112500"/>
          </a:xfrm>
          <a:prstGeom prst="rect">
            <a:avLst/>
          </a:prstGeom>
          <a:noFill/>
          <a:ln>
            <a:noFill/>
          </a:ln>
        </p:spPr>
        <p:txBody>
          <a:bodyPr anchorCtr="0" anchor="ctr" bIns="19050" lIns="19050" spcFirstLastPara="1" rIns="19050" wrap="square" tIns="19050">
            <a:noAutofit/>
          </a:bodyPr>
          <a:lstStyle>
            <a:lvl1pPr indent="-298450" lvl="0" marL="4572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1pPr>
            <a:lvl2pPr indent="-298450" lvl="1" marL="9144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2pPr>
            <a:lvl3pPr indent="-298450" lvl="2" marL="13716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3pPr>
            <a:lvl4pPr indent="-298450" lvl="3" marL="18288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4pPr>
            <a:lvl5pPr indent="-298450" lvl="4" marL="22860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5pPr>
            <a:lvl6pPr indent="-298450" lvl="5" marL="27432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6pPr>
            <a:lvl7pPr indent="-298450" lvl="6" marL="32004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7pPr>
            <a:lvl8pPr indent="-298450" lvl="7" marL="36576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8pPr>
            <a:lvl9pPr indent="-298450" lvl="8" marL="4114800" marR="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9pPr>
          </a:lstStyle>
          <a:p/>
        </p:txBody>
      </p:sp>
      <p:pic>
        <p:nvPicPr>
          <p:cNvPr descr="Logo, company name&#10;&#10;Description automatically generated" id="20" name="Google Shape;20;p4"/>
          <p:cNvPicPr preferRelativeResize="0"/>
          <p:nvPr/>
        </p:nvPicPr>
        <p:blipFill rotWithShape="1">
          <a:blip r:embed="rId2">
            <a:alphaModFix/>
          </a:blip>
          <a:srcRect b="0" l="0" r="0" t="0"/>
          <a:stretch/>
        </p:blipFill>
        <p:spPr>
          <a:xfrm>
            <a:off x="7858920" y="4644510"/>
            <a:ext cx="1048875" cy="374100"/>
          </a:xfrm>
          <a:prstGeom prst="rect">
            <a:avLst/>
          </a:prstGeom>
          <a:noFill/>
          <a:ln>
            <a:noFill/>
          </a:ln>
        </p:spPr>
      </p:pic>
      <p:sp>
        <p:nvSpPr>
          <p:cNvPr id="21" name="Google Shape;21;p4"/>
          <p:cNvSpPr txBox="1"/>
          <p:nvPr/>
        </p:nvSpPr>
        <p:spPr>
          <a:xfrm>
            <a:off x="6044900" y="4685310"/>
            <a:ext cx="1744500" cy="292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700"/>
              <a:buFont typeface="Arial"/>
              <a:buNone/>
            </a:pPr>
            <a:r>
              <a:rPr i="0" lang="en" sz="700" u="none" cap="none" strike="noStrike">
                <a:solidFill>
                  <a:srgbClr val="000000"/>
                </a:solidFill>
                <a:latin typeface="Source Sans Pro"/>
                <a:ea typeface="Source Sans Pro"/>
                <a:cs typeface="Source Sans Pro"/>
                <a:sym typeface="Source Sans Pro"/>
              </a:rPr>
              <a:t>All rights reserved. © 2022 Engageli, Inc.</a:t>
            </a:r>
            <a:endParaRPr i="0" sz="700" u="none" cap="none" strike="noStrik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1">
  <p:cSld name="Basic _1">
    <p:spTree>
      <p:nvGrpSpPr>
        <p:cNvPr id="22" name="Shape 22"/>
        <p:cNvGrpSpPr/>
        <p:nvPr/>
      </p:nvGrpSpPr>
      <p:grpSpPr>
        <a:xfrm>
          <a:off x="0" y="0"/>
          <a:ext cx="0" cy="0"/>
          <a:chOff x="0" y="0"/>
          <a:chExt cx="0" cy="0"/>
        </a:xfrm>
      </p:grpSpPr>
      <p:sp>
        <p:nvSpPr>
          <p:cNvPr id="23" name="Google Shape;23;p5"/>
          <p:cNvSpPr txBox="1"/>
          <p:nvPr>
            <p:ph idx="12" type="sldNum"/>
          </p:nvPr>
        </p:nvSpPr>
        <p:spPr>
          <a:xfrm>
            <a:off x="224351" y="4806296"/>
            <a:ext cx="118200" cy="112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1pPr>
            <a:lvl2pPr indent="0" lvl="1"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2pPr>
            <a:lvl3pPr indent="0" lvl="2"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3pPr>
            <a:lvl4pPr indent="0" lvl="3"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4pPr>
            <a:lvl5pPr indent="0" lvl="4"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5pPr>
            <a:lvl6pPr indent="0" lvl="5"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6pPr>
            <a:lvl7pPr indent="0" lvl="6"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7pPr>
            <a:lvl8pPr indent="0" lvl="7"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8pPr>
            <a:lvl9pPr indent="0" lvl="8"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9pPr>
          </a:lstStyle>
          <a:p>
            <a:pPr indent="0" lvl="0" marL="0" rtl="0" algn="ctr">
              <a:spcBef>
                <a:spcPts val="0"/>
              </a:spcBef>
              <a:spcAft>
                <a:spcPts val="0"/>
              </a:spcAft>
              <a:buNone/>
            </a:pPr>
            <a:fld id="{00000000-1234-1234-1234-123412341234}" type="slidenum">
              <a:rPr lang="en"/>
              <a:t>‹#›</a:t>
            </a:fld>
            <a:endParaRPr>
              <a:solidFill>
                <a:srgbClr val="674EA7"/>
              </a:solidFill>
              <a:latin typeface="DM Sans"/>
              <a:ea typeface="DM Sans"/>
              <a:cs typeface="DM Sans"/>
              <a:sym typeface="DM Sans"/>
            </a:endParaRPr>
          </a:p>
        </p:txBody>
      </p:sp>
      <p:sp>
        <p:nvSpPr>
          <p:cNvPr id="24" name="Google Shape;24;p5"/>
          <p:cNvSpPr txBox="1"/>
          <p:nvPr>
            <p:ph idx="1" type="body"/>
          </p:nvPr>
        </p:nvSpPr>
        <p:spPr>
          <a:xfrm>
            <a:off x="559506" y="4804181"/>
            <a:ext cx="1029000" cy="112500"/>
          </a:xfrm>
          <a:prstGeom prst="rect">
            <a:avLst/>
          </a:prstGeom>
          <a:noFill/>
          <a:ln>
            <a:noFill/>
          </a:ln>
        </p:spPr>
        <p:txBody>
          <a:bodyPr anchorCtr="0" anchor="ctr" bIns="19050" lIns="19050" spcFirstLastPara="1" rIns="19050" wrap="square" tIns="19050">
            <a:noAutofit/>
          </a:bodyPr>
          <a:lstStyle>
            <a:lvl1pPr indent="-298450" lvl="0" marL="4572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1pPr>
            <a:lvl2pPr indent="-298450" lvl="1" marL="9144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2pPr>
            <a:lvl3pPr indent="-298450" lvl="2" marL="13716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3pPr>
            <a:lvl4pPr indent="-298450" lvl="3" marL="18288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4pPr>
            <a:lvl5pPr indent="-298450" lvl="4" marL="22860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5pPr>
            <a:lvl6pPr indent="-298450" lvl="5" marL="27432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6pPr>
            <a:lvl7pPr indent="-298450" lvl="6" marL="32004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7pPr>
            <a:lvl8pPr indent="-298450" lvl="7" marL="36576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8pPr>
            <a:lvl9pPr indent="-298450" lvl="8" marL="41148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9pPr>
          </a:lstStyle>
          <a:p/>
        </p:txBody>
      </p:sp>
      <p:pic>
        <p:nvPicPr>
          <p:cNvPr descr="Logo, company name&#10;&#10;Description automatically generated" id="25" name="Google Shape;25;p5"/>
          <p:cNvPicPr preferRelativeResize="0"/>
          <p:nvPr/>
        </p:nvPicPr>
        <p:blipFill rotWithShape="1">
          <a:blip r:embed="rId2">
            <a:alphaModFix/>
          </a:blip>
          <a:srcRect b="0" l="0" r="0" t="0"/>
          <a:stretch/>
        </p:blipFill>
        <p:spPr>
          <a:xfrm>
            <a:off x="7800973" y="4603948"/>
            <a:ext cx="1048875" cy="3741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DESIGN 1">
  <p:cSld name="BACKGROUND DESIGN 1">
    <p:spTree>
      <p:nvGrpSpPr>
        <p:cNvPr id="26"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8">
  <p:cSld name="TITLE_10">
    <p:spTree>
      <p:nvGrpSpPr>
        <p:cNvPr id="27" name="Shape 27"/>
        <p:cNvGrpSpPr/>
        <p:nvPr/>
      </p:nvGrpSpPr>
      <p:grpSpPr>
        <a:xfrm>
          <a:off x="0" y="0"/>
          <a:ext cx="0" cy="0"/>
          <a:chOff x="0" y="0"/>
          <a:chExt cx="0" cy="0"/>
        </a:xfrm>
      </p:grpSpPr>
      <p:sp>
        <p:nvSpPr>
          <p:cNvPr id="28" name="Google Shape;28;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9" name="Google Shape;29;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 name="Google Shape;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on dark grey">
  <p:cSld name="TItle only on dark grey">
    <p:bg>
      <p:bgPr>
        <a:solidFill>
          <a:schemeClr val="dk1"/>
        </a:solidFill>
      </p:bgPr>
    </p:bg>
    <p:spTree>
      <p:nvGrpSpPr>
        <p:cNvPr id="31" name="Shape 31"/>
        <p:cNvGrpSpPr/>
        <p:nvPr/>
      </p:nvGrpSpPr>
      <p:grpSpPr>
        <a:xfrm>
          <a:off x="0" y="0"/>
          <a:ext cx="0" cy="0"/>
          <a:chOff x="0" y="0"/>
          <a:chExt cx="0" cy="0"/>
        </a:xfrm>
      </p:grpSpPr>
      <p:sp>
        <p:nvSpPr>
          <p:cNvPr id="32" name="Google Shape;32;p8"/>
          <p:cNvSpPr txBox="1"/>
          <p:nvPr>
            <p:ph type="title"/>
          </p:nvPr>
        </p:nvSpPr>
        <p:spPr>
          <a:xfrm>
            <a:off x="539750" y="268358"/>
            <a:ext cx="8064600" cy="477000"/>
          </a:xfrm>
          <a:prstGeom prst="rect">
            <a:avLst/>
          </a:prstGeom>
          <a:noFill/>
          <a:ln>
            <a:noFill/>
          </a:ln>
        </p:spPr>
        <p:txBody>
          <a:bodyPr anchorCtr="0" anchor="b" bIns="0" lIns="0" spcFirstLastPara="1" rIns="0" wrap="square" tIns="0">
            <a:normAutofit/>
          </a:bodyPr>
          <a:lstStyle>
            <a:lvl1pPr lvl="0" rtl="0" algn="ctr">
              <a:lnSpc>
                <a:spcPct val="100000"/>
              </a:lnSpc>
              <a:spcBef>
                <a:spcPts val="0"/>
              </a:spcBef>
              <a:spcAft>
                <a:spcPts val="0"/>
              </a:spcAft>
              <a:buClr>
                <a:schemeClr val="lt1"/>
              </a:buClr>
              <a:buSzPts val="3600"/>
              <a:buFont typeface="Trebuchet MS"/>
              <a:buNone/>
              <a:defRPr>
                <a:solidFill>
                  <a:schemeClr val="lt1"/>
                </a:solidFill>
              </a:defRPr>
            </a:lvl1pPr>
            <a:lvl2pPr lvl="1" rtl="0">
              <a:spcBef>
                <a:spcPts val="900"/>
              </a:spcBef>
              <a:spcAft>
                <a:spcPts val="0"/>
              </a:spcAft>
              <a:buSzPts val="2600"/>
              <a:buNone/>
              <a:defRPr/>
            </a:lvl2pPr>
            <a:lvl3pPr lvl="2" rtl="0">
              <a:spcBef>
                <a:spcPts val="900"/>
              </a:spcBef>
              <a:spcAft>
                <a:spcPts val="0"/>
              </a:spcAft>
              <a:buSzPts val="2600"/>
              <a:buNone/>
              <a:defRPr/>
            </a:lvl3pPr>
            <a:lvl4pPr lvl="3" rtl="0">
              <a:spcBef>
                <a:spcPts val="900"/>
              </a:spcBef>
              <a:spcAft>
                <a:spcPts val="0"/>
              </a:spcAft>
              <a:buSzPts val="2600"/>
              <a:buNone/>
              <a:defRPr/>
            </a:lvl4pPr>
            <a:lvl5pPr lvl="4" rtl="0">
              <a:spcBef>
                <a:spcPts val="900"/>
              </a:spcBef>
              <a:spcAft>
                <a:spcPts val="0"/>
              </a:spcAft>
              <a:buSzPts val="2600"/>
              <a:buNone/>
              <a:defRPr/>
            </a:lvl5pPr>
            <a:lvl6pPr lvl="5" rtl="0">
              <a:spcBef>
                <a:spcPts val="900"/>
              </a:spcBef>
              <a:spcAft>
                <a:spcPts val="0"/>
              </a:spcAft>
              <a:buSzPts val="2600"/>
              <a:buNone/>
              <a:defRPr/>
            </a:lvl6pPr>
            <a:lvl7pPr lvl="6" rtl="0">
              <a:spcBef>
                <a:spcPts val="900"/>
              </a:spcBef>
              <a:spcAft>
                <a:spcPts val="0"/>
              </a:spcAft>
              <a:buSzPts val="2600"/>
              <a:buNone/>
              <a:defRPr/>
            </a:lvl7pPr>
            <a:lvl8pPr lvl="7" rtl="0">
              <a:spcBef>
                <a:spcPts val="900"/>
              </a:spcBef>
              <a:spcAft>
                <a:spcPts val="0"/>
              </a:spcAft>
              <a:buSzPts val="2600"/>
              <a:buNone/>
              <a:defRPr/>
            </a:lvl8pPr>
            <a:lvl9pPr lvl="8" rtl="0">
              <a:spcBef>
                <a:spcPts val="900"/>
              </a:spcBef>
              <a:spcAft>
                <a:spcPts val="0"/>
              </a:spcAft>
              <a:buSzPts val="26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p:cSld name="Basic _2">
    <p:spTree>
      <p:nvGrpSpPr>
        <p:cNvPr id="33" name="Shape 33"/>
        <p:cNvGrpSpPr/>
        <p:nvPr/>
      </p:nvGrpSpPr>
      <p:grpSpPr>
        <a:xfrm>
          <a:off x="0" y="0"/>
          <a:ext cx="0" cy="0"/>
          <a:chOff x="0" y="0"/>
          <a:chExt cx="0" cy="0"/>
        </a:xfrm>
      </p:grpSpPr>
      <p:sp>
        <p:nvSpPr>
          <p:cNvPr id="34" name="Google Shape;34;p9"/>
          <p:cNvSpPr txBox="1"/>
          <p:nvPr>
            <p:ph idx="12" type="sldNum"/>
          </p:nvPr>
        </p:nvSpPr>
        <p:spPr>
          <a:xfrm>
            <a:off x="224351" y="4806296"/>
            <a:ext cx="118200" cy="112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1pPr>
            <a:lvl2pPr indent="0" lvl="1"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2pPr>
            <a:lvl3pPr indent="0" lvl="2"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3pPr>
            <a:lvl4pPr indent="0" lvl="3"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4pPr>
            <a:lvl5pPr indent="0" lvl="4"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5pPr>
            <a:lvl6pPr indent="0" lvl="5"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6pPr>
            <a:lvl7pPr indent="0" lvl="6"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7pPr>
            <a:lvl8pPr indent="0" lvl="7"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8pPr>
            <a:lvl9pPr indent="0" lvl="8" marL="0" marR="0" rtl="0" algn="ctr">
              <a:lnSpc>
                <a:spcPct val="100000"/>
              </a:lnSpc>
              <a:spcBef>
                <a:spcPts val="0"/>
              </a:spcBef>
              <a:spcAft>
                <a:spcPts val="0"/>
              </a:spcAft>
              <a:buClr>
                <a:srgbClr val="4189D4"/>
              </a:buClr>
              <a:buSzPts val="500"/>
              <a:buFont typeface="Ubuntu"/>
              <a:buNone/>
              <a:defRPr b="0" i="0" sz="500" u="none" cap="none" strike="noStrike">
                <a:solidFill>
                  <a:srgbClr val="4189D4"/>
                </a:solidFill>
                <a:latin typeface="Ubuntu"/>
                <a:ea typeface="Ubuntu"/>
                <a:cs typeface="Ubuntu"/>
                <a:sym typeface="Ubuntu"/>
              </a:defRPr>
            </a:lvl9pPr>
          </a:lstStyle>
          <a:p>
            <a:pPr indent="0" lvl="0" marL="0" rtl="0" algn="ctr">
              <a:spcBef>
                <a:spcPts val="0"/>
              </a:spcBef>
              <a:spcAft>
                <a:spcPts val="0"/>
              </a:spcAft>
              <a:buNone/>
            </a:pPr>
            <a:fld id="{00000000-1234-1234-1234-123412341234}" type="slidenum">
              <a:rPr lang="en"/>
              <a:t>‹#›</a:t>
            </a:fld>
            <a:endParaRPr>
              <a:solidFill>
                <a:srgbClr val="674EA7"/>
              </a:solidFill>
              <a:latin typeface="DM Sans"/>
              <a:ea typeface="DM Sans"/>
              <a:cs typeface="DM Sans"/>
              <a:sym typeface="DM Sans"/>
            </a:endParaRPr>
          </a:p>
        </p:txBody>
      </p:sp>
      <p:sp>
        <p:nvSpPr>
          <p:cNvPr id="35" name="Google Shape;35;p9"/>
          <p:cNvSpPr txBox="1"/>
          <p:nvPr>
            <p:ph idx="1" type="body"/>
          </p:nvPr>
        </p:nvSpPr>
        <p:spPr>
          <a:xfrm>
            <a:off x="559506" y="4804181"/>
            <a:ext cx="1029000" cy="112500"/>
          </a:xfrm>
          <a:prstGeom prst="rect">
            <a:avLst/>
          </a:prstGeom>
          <a:noFill/>
          <a:ln>
            <a:noFill/>
          </a:ln>
        </p:spPr>
        <p:txBody>
          <a:bodyPr anchorCtr="0" anchor="ctr" bIns="19050" lIns="19050" spcFirstLastPara="1" rIns="19050" wrap="square" tIns="19050">
            <a:noAutofit/>
          </a:bodyPr>
          <a:lstStyle>
            <a:lvl1pPr indent="-298450" lvl="0" marL="4572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1pPr>
            <a:lvl2pPr indent="-298450" lvl="1" marL="9144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2pPr>
            <a:lvl3pPr indent="-298450" lvl="2" marL="13716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3pPr>
            <a:lvl4pPr indent="-298450" lvl="3" marL="18288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4pPr>
            <a:lvl5pPr indent="-298450" lvl="4" marL="22860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5pPr>
            <a:lvl6pPr indent="-298450" lvl="5" marL="27432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6pPr>
            <a:lvl7pPr indent="-298450" lvl="6" marL="32004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7pPr>
            <a:lvl8pPr indent="-298450" lvl="7" marL="36576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8pPr>
            <a:lvl9pPr indent="-298450" lvl="8" marL="41148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9pPr>
          </a:lstStyle>
          <a:p/>
        </p:txBody>
      </p:sp>
      <p:sp>
        <p:nvSpPr>
          <p:cNvPr id="36" name="Google Shape;36;p9"/>
          <p:cNvSpPr txBox="1"/>
          <p:nvPr>
            <p:ph idx="2" type="body"/>
          </p:nvPr>
        </p:nvSpPr>
        <p:spPr>
          <a:xfrm>
            <a:off x="571500" y="514350"/>
            <a:ext cx="3714900" cy="512400"/>
          </a:xfrm>
          <a:prstGeom prst="rect">
            <a:avLst/>
          </a:prstGeom>
          <a:noFill/>
          <a:ln>
            <a:noFill/>
          </a:ln>
        </p:spPr>
        <p:txBody>
          <a:bodyPr anchorCtr="0" anchor="t" bIns="19050" lIns="19050" spcFirstLastPara="1" rIns="19050" wrap="square" tIns="19050">
            <a:noAutofit/>
          </a:bodyPr>
          <a:lstStyle>
            <a:lvl1pPr indent="-298450" lvl="0" marL="4572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1pPr>
            <a:lvl2pPr indent="-298450" lvl="1" marL="9144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2pPr>
            <a:lvl3pPr indent="-298450" lvl="2" marL="13716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3pPr>
            <a:lvl4pPr indent="-298450" lvl="3" marL="18288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4pPr>
            <a:lvl5pPr indent="-298450" lvl="4" marL="22860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5pPr>
            <a:lvl6pPr indent="-298450" lvl="5" marL="27432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6pPr>
            <a:lvl7pPr indent="-298450" lvl="6" marL="32004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7pPr>
            <a:lvl8pPr indent="-298450" lvl="7" marL="36576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8pPr>
            <a:lvl9pPr indent="-298450" lvl="8" marL="4114800" marR="0" rtl="0" algn="l">
              <a:lnSpc>
                <a:spcPct val="140000"/>
              </a:lnSpc>
              <a:spcBef>
                <a:spcPts val="0"/>
              </a:spcBef>
              <a:spcAft>
                <a:spcPts val="0"/>
              </a:spcAft>
              <a:buClr>
                <a:srgbClr val="4D5A90"/>
              </a:buClr>
              <a:buSzPts val="1100"/>
              <a:buFont typeface="Ubuntu Light"/>
              <a:buChar char="•"/>
              <a:defRPr b="0" i="0" sz="900" u="none" cap="none" strike="noStrike">
                <a:solidFill>
                  <a:srgbClr val="4D5A90"/>
                </a:solidFill>
                <a:latin typeface="Ubuntu Light"/>
                <a:ea typeface="Ubuntu Light"/>
                <a:cs typeface="Ubuntu Light"/>
                <a:sym typeface="Ubuntu Light"/>
              </a:defRPr>
            </a:lvl9pPr>
          </a:lstStyle>
          <a:p/>
        </p:txBody>
      </p:sp>
      <p:pic>
        <p:nvPicPr>
          <p:cNvPr descr="Logo, company name&#10;&#10;Description automatically generated" id="37" name="Google Shape;37;p9"/>
          <p:cNvPicPr preferRelativeResize="0"/>
          <p:nvPr/>
        </p:nvPicPr>
        <p:blipFill rotWithShape="1">
          <a:blip r:embed="rId2">
            <a:alphaModFix/>
          </a:blip>
          <a:srcRect b="0" l="0" r="0" t="0"/>
          <a:stretch/>
        </p:blipFill>
        <p:spPr>
          <a:xfrm>
            <a:off x="7800973" y="4603948"/>
            <a:ext cx="1048875" cy="374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38" name="Shape 38"/>
        <p:cNvGrpSpPr/>
        <p:nvPr/>
      </p:nvGrpSpPr>
      <p:grpSpPr>
        <a:xfrm>
          <a:off x="0" y="0"/>
          <a:ext cx="0" cy="0"/>
          <a:chOff x="0" y="0"/>
          <a:chExt cx="0" cy="0"/>
        </a:xfrm>
      </p:grpSpPr>
      <p:sp>
        <p:nvSpPr>
          <p:cNvPr id="39" name="Google Shape;39;p10"/>
          <p:cNvSpPr txBox="1"/>
          <p:nvPr>
            <p:ph type="title"/>
          </p:nvPr>
        </p:nvSpPr>
        <p:spPr>
          <a:xfrm>
            <a:off x="256500" y="224150"/>
            <a:ext cx="8520600" cy="522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0" name="Google Shape;40;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42" name="Google Shape;42;p10"/>
          <p:cNvGrpSpPr/>
          <p:nvPr/>
        </p:nvGrpSpPr>
        <p:grpSpPr>
          <a:xfrm>
            <a:off x="311700" y="768496"/>
            <a:ext cx="2149950" cy="26023"/>
            <a:chOff x="311700" y="768297"/>
            <a:chExt cx="2149950" cy="55203"/>
          </a:xfrm>
        </p:grpSpPr>
        <p:sp>
          <p:nvSpPr>
            <p:cNvPr id="43" name="Google Shape;43;p10"/>
            <p:cNvSpPr/>
            <p:nvPr/>
          </p:nvSpPr>
          <p:spPr>
            <a:xfrm>
              <a:off x="1193925" y="768300"/>
              <a:ext cx="73500" cy="55200"/>
            </a:xfrm>
            <a:prstGeom prst="rect">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0"/>
            <p:cNvSpPr/>
            <p:nvPr/>
          </p:nvSpPr>
          <p:spPr>
            <a:xfrm>
              <a:off x="311700" y="768298"/>
              <a:ext cx="668100" cy="55200"/>
            </a:xfrm>
            <a:prstGeom prst="rect">
              <a:avLst/>
            </a:prstGeom>
            <a:solidFill>
              <a:srgbClr val="2012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0"/>
            <p:cNvSpPr/>
            <p:nvPr/>
          </p:nvSpPr>
          <p:spPr>
            <a:xfrm>
              <a:off x="1267425" y="768300"/>
              <a:ext cx="294300" cy="55200"/>
            </a:xfrm>
            <a:prstGeom prst="rect">
              <a:avLst/>
            </a:prstGeom>
            <a:solidFill>
              <a:srgbClr val="DA18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0"/>
            <p:cNvSpPr/>
            <p:nvPr/>
          </p:nvSpPr>
          <p:spPr>
            <a:xfrm>
              <a:off x="1481550" y="768297"/>
              <a:ext cx="980100" cy="55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10"/>
          <p:cNvSpPr/>
          <p:nvPr/>
        </p:nvSpPr>
        <p:spPr>
          <a:xfrm>
            <a:off x="983675" y="768510"/>
            <a:ext cx="204300" cy="26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90700" y="133350"/>
            <a:ext cx="8219700" cy="668400"/>
          </a:xfrm>
          <a:prstGeom prst="rect">
            <a:avLst/>
          </a:prstGeom>
          <a:noFill/>
          <a:ln>
            <a:noFill/>
          </a:ln>
        </p:spPr>
        <p:txBody>
          <a:bodyPr anchorCtr="0" anchor="ctr" bIns="19050" lIns="19050" spcFirstLastPara="1" rIns="19050" wrap="square" tIns="19050">
            <a:noAutofit/>
          </a:bodyPr>
          <a:lstStyle>
            <a:lvl1pPr lvl="0"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1pPr>
            <a:lvl2pPr lvl="1"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2pPr>
            <a:lvl3pPr lvl="2"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3pPr>
            <a:lvl4pPr lvl="3"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4pPr>
            <a:lvl5pPr lvl="4"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5pPr>
            <a:lvl6pPr lvl="5"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6pPr>
            <a:lvl7pPr lvl="6"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7pPr>
            <a:lvl8pPr lvl="7"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8pPr>
            <a:lvl9pPr lvl="8" marR="0" rtl="0" algn="l">
              <a:lnSpc>
                <a:spcPct val="80000"/>
              </a:lnSpc>
              <a:spcBef>
                <a:spcPts val="900"/>
              </a:spcBef>
              <a:spcAft>
                <a:spcPts val="0"/>
              </a:spcAft>
              <a:buClr>
                <a:srgbClr val="061D5F"/>
              </a:buClr>
              <a:buSzPts val="2600"/>
              <a:buFont typeface="DM Sans"/>
              <a:buNone/>
              <a:defRPr baseline="30000" i="0" sz="2600" u="none" cap="none" strike="noStrike">
                <a:solidFill>
                  <a:srgbClr val="061D5F"/>
                </a:solidFill>
                <a:latin typeface="DM Sans"/>
                <a:ea typeface="DM Sans"/>
                <a:cs typeface="DM Sans"/>
                <a:sym typeface="DM Sans"/>
              </a:defRPr>
            </a:lvl9pPr>
          </a:lstStyle>
          <a:p/>
        </p:txBody>
      </p:sp>
      <p:sp>
        <p:nvSpPr>
          <p:cNvPr id="7" name="Google Shape;7;p1"/>
          <p:cNvSpPr txBox="1"/>
          <p:nvPr>
            <p:ph idx="1" type="body"/>
          </p:nvPr>
        </p:nvSpPr>
        <p:spPr>
          <a:xfrm>
            <a:off x="633413" y="1181100"/>
            <a:ext cx="7877100" cy="3486000"/>
          </a:xfrm>
          <a:prstGeom prst="rect">
            <a:avLst/>
          </a:prstGeom>
          <a:noFill/>
          <a:ln>
            <a:noFill/>
          </a:ln>
        </p:spPr>
        <p:txBody>
          <a:bodyPr anchorCtr="0" anchor="ctr" bIns="19050" lIns="19050" spcFirstLastPara="1" rIns="19050" wrap="square" tIns="19050">
            <a:noAutofit/>
          </a:bodyPr>
          <a:lstStyle>
            <a:lvl1pPr indent="-298450" lvl="0" marL="4572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1pPr>
            <a:lvl2pPr indent="-298450" lvl="1" marL="9144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2pPr>
            <a:lvl3pPr indent="-298450" lvl="2" marL="13716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3pPr>
            <a:lvl4pPr indent="-298450" lvl="3" marL="18288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4pPr>
            <a:lvl5pPr indent="-298450" lvl="4" marL="22860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5pPr>
            <a:lvl6pPr indent="-298450" lvl="5" marL="27432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6pPr>
            <a:lvl7pPr indent="-298450" lvl="6" marL="32004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7pPr>
            <a:lvl8pPr indent="-298450" lvl="7" marL="3657600" marR="0" rtl="0" algn="l">
              <a:lnSpc>
                <a:spcPct val="140000"/>
              </a:lnSpc>
              <a:spcBef>
                <a:spcPts val="0"/>
              </a:spcBef>
              <a:spcAft>
                <a:spcPts val="0"/>
              </a:spcAft>
              <a:buClr>
                <a:srgbClr val="000000"/>
              </a:buClr>
              <a:buSzPts val="1100"/>
              <a:buFont typeface="Source Sans Pro"/>
              <a:buChar char="•"/>
              <a:defRPr b="0" i="0" sz="900" u="none" cap="none" strike="noStrike">
                <a:solidFill>
                  <a:srgbClr val="000000"/>
                </a:solidFill>
                <a:latin typeface="Source Sans Pro"/>
                <a:ea typeface="Source Sans Pro"/>
                <a:cs typeface="Source Sans Pro"/>
                <a:sym typeface="Source Sans Pro"/>
              </a:defRPr>
            </a:lvl8pPr>
            <a:lvl9pPr indent="-298450" lvl="8" marL="4114800" marR="0" rtl="0" algn="l">
              <a:lnSpc>
                <a:spcPct val="140000"/>
              </a:lnSpc>
              <a:spcBef>
                <a:spcPts val="0"/>
              </a:spcBef>
              <a:spcAft>
                <a:spcPts val="0"/>
              </a:spcAft>
              <a:buClr>
                <a:srgbClr val="4D5A90"/>
              </a:buClr>
              <a:buSzPts val="1100"/>
              <a:buFont typeface="Source Sans Pro"/>
              <a:buChar char="•"/>
              <a:defRPr b="0" i="0" sz="900" u="none" cap="none" strike="noStrike">
                <a:solidFill>
                  <a:srgbClr val="4D5A90"/>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433899" y="4795975"/>
            <a:ext cx="186000" cy="112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1pPr>
            <a:lvl2pPr indent="0" lvl="1"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2pPr>
            <a:lvl3pPr indent="0" lvl="2"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3pPr>
            <a:lvl4pPr indent="0" lvl="3"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4pPr>
            <a:lvl5pPr indent="0" lvl="4"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5pPr>
            <a:lvl6pPr indent="0" lvl="5"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6pPr>
            <a:lvl7pPr indent="0" lvl="6"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7pPr>
            <a:lvl8pPr indent="0" lvl="7"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8pPr>
            <a:lvl9pPr indent="0" lvl="8" marL="0" marR="0" rtl="0" algn="ctr">
              <a:lnSpc>
                <a:spcPct val="100000"/>
              </a:lnSpc>
              <a:spcBef>
                <a:spcPts val="0"/>
              </a:spcBef>
              <a:spcAft>
                <a:spcPts val="0"/>
              </a:spcAft>
              <a:buClr>
                <a:srgbClr val="4189D4"/>
              </a:buClr>
              <a:buSzPts val="500"/>
              <a:buFont typeface="Ubuntu"/>
              <a:buNone/>
              <a:defRPr b="0" i="0" sz="500" u="none" cap="none" strike="noStrike">
                <a:solidFill>
                  <a:srgbClr val="674EA7"/>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
              <a:t>‹#›</a:t>
            </a:fld>
            <a:endParaRPr sz="14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ph type="ctrTitle"/>
          </p:nvPr>
        </p:nvSpPr>
        <p:spPr>
          <a:xfrm>
            <a:off x="125" y="-666925"/>
            <a:ext cx="9144000" cy="2522700"/>
          </a:xfrm>
          <a:prstGeom prst="rect">
            <a:avLst/>
          </a:prstGeom>
        </p:spPr>
        <p:txBody>
          <a:bodyPr anchorCtr="0" anchor="b" bIns="19050" lIns="19050" spcFirstLastPara="1" rIns="19050" wrap="square" tIns="19050">
            <a:noAutofit/>
          </a:bodyPr>
          <a:lstStyle/>
          <a:p>
            <a:pPr indent="0" lvl="0" marL="0" rtl="0" algn="ctr">
              <a:spcBef>
                <a:spcPts val="900"/>
              </a:spcBef>
              <a:spcAft>
                <a:spcPts val="0"/>
              </a:spcAft>
              <a:buNone/>
            </a:pPr>
            <a:r>
              <a:rPr b="1" lang="en" sz="3200">
                <a:solidFill>
                  <a:srgbClr val="1D3557"/>
                </a:solidFill>
                <a:latin typeface="Source Sans Pro"/>
                <a:ea typeface="Source Sans Pro"/>
                <a:cs typeface="Source Sans Pro"/>
                <a:sym typeface="Source Sans Pro"/>
              </a:rPr>
              <a:t>Welcome!</a:t>
            </a:r>
            <a:br>
              <a:rPr b="1" lang="en" sz="3200">
                <a:solidFill>
                  <a:srgbClr val="1D3557"/>
                </a:solidFill>
                <a:latin typeface="Source Sans Pro"/>
                <a:ea typeface="Source Sans Pro"/>
                <a:cs typeface="Source Sans Pro"/>
                <a:sym typeface="Source Sans Pro"/>
              </a:rPr>
            </a:br>
            <a:r>
              <a:rPr lang="en" sz="3000">
                <a:solidFill>
                  <a:srgbClr val="1D3557"/>
                </a:solidFill>
                <a:latin typeface="Source Sans Pro"/>
                <a:ea typeface="Source Sans Pro"/>
                <a:cs typeface="Source Sans Pro"/>
                <a:sym typeface="Source Sans Pro"/>
              </a:rPr>
              <a:t>[Insert the name of your course]</a:t>
            </a:r>
            <a:br>
              <a:rPr lang="en" sz="3000">
                <a:solidFill>
                  <a:srgbClr val="1D3557"/>
                </a:solidFill>
                <a:latin typeface="Source Sans Pro"/>
                <a:ea typeface="Source Sans Pro"/>
                <a:cs typeface="Source Sans Pro"/>
                <a:sym typeface="Source Sans Pro"/>
              </a:rPr>
            </a:br>
            <a:r>
              <a:rPr lang="en" sz="3000">
                <a:solidFill>
                  <a:srgbClr val="1D3557"/>
                </a:solidFill>
                <a:latin typeface="Source Sans Pro"/>
                <a:ea typeface="Source Sans Pro"/>
                <a:cs typeface="Source Sans Pro"/>
                <a:sym typeface="Source Sans Pro"/>
              </a:rPr>
              <a:t>[Insert instructor name]</a:t>
            </a:r>
            <a:endParaRPr sz="3000">
              <a:solidFill>
                <a:srgbClr val="1D3557"/>
              </a:solidFill>
              <a:latin typeface="Source Sans Pro"/>
              <a:ea typeface="Source Sans Pro"/>
              <a:cs typeface="Source Sans Pro"/>
              <a:sym typeface="Source Sans Pro"/>
            </a:endParaRPr>
          </a:p>
        </p:txBody>
      </p:sp>
      <p:pic>
        <p:nvPicPr>
          <p:cNvPr id="61" name="Google Shape;61;p13"/>
          <p:cNvPicPr preferRelativeResize="0"/>
          <p:nvPr/>
        </p:nvPicPr>
        <p:blipFill>
          <a:blip r:embed="rId3">
            <a:alphaModFix/>
          </a:blip>
          <a:stretch>
            <a:fillRect/>
          </a:stretch>
        </p:blipFill>
        <p:spPr>
          <a:xfrm>
            <a:off x="0" y="2027525"/>
            <a:ext cx="9144000" cy="457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p:nvPr/>
        </p:nvSpPr>
        <p:spPr>
          <a:xfrm>
            <a:off x="588750" y="512525"/>
            <a:ext cx="8008200" cy="3691800"/>
          </a:xfrm>
          <a:prstGeom prst="roundRect">
            <a:avLst>
              <a:gd fmla="val 3463" name="adj"/>
            </a:avLst>
          </a:prstGeom>
          <a:solidFill>
            <a:srgbClr val="FFFFFF"/>
          </a:solidFill>
          <a:ln>
            <a:noFill/>
          </a:ln>
          <a:effectLst>
            <a:outerShdw blurRad="171450" rotWithShape="0" algn="bl" dir="5400000" dist="19050">
              <a:srgbClr val="20124D">
                <a:alpha val="3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txBox="1"/>
          <p:nvPr/>
        </p:nvSpPr>
        <p:spPr>
          <a:xfrm>
            <a:off x="1238050" y="1502525"/>
            <a:ext cx="3704700" cy="1245000"/>
          </a:xfrm>
          <a:prstGeom prst="rect">
            <a:avLst/>
          </a:prstGeom>
          <a:noFill/>
          <a:ln>
            <a:noFill/>
          </a:ln>
        </p:spPr>
        <p:txBody>
          <a:bodyPr anchorCtr="0" anchor="t" bIns="68575" lIns="68575" spcFirstLastPara="1" rIns="68575" wrap="square" tIns="68575">
            <a:noAutofit/>
          </a:bodyPr>
          <a:lstStyle/>
          <a:p>
            <a:pPr indent="0" lvl="0" marL="0" marR="292100" rtl="0" algn="l">
              <a:lnSpc>
                <a:spcPct val="100000"/>
              </a:lnSpc>
              <a:spcBef>
                <a:spcPts val="600"/>
              </a:spcBef>
              <a:spcAft>
                <a:spcPts val="0"/>
              </a:spcAft>
              <a:buClr>
                <a:srgbClr val="000000"/>
              </a:buClr>
              <a:buSzPts val="2300"/>
              <a:buFont typeface="Arial"/>
              <a:buNone/>
            </a:pPr>
            <a:r>
              <a:rPr lang="en" sz="2400">
                <a:solidFill>
                  <a:srgbClr val="2287BA"/>
                </a:solidFill>
                <a:latin typeface="Source Sans Pro"/>
                <a:ea typeface="Source Sans Pro"/>
                <a:cs typeface="Source Sans Pro"/>
                <a:sym typeface="Source Sans Pro"/>
              </a:rPr>
              <a:t>Consider the idea of completely asynchronous class sessions. What are the pros and cons?</a:t>
            </a:r>
            <a:endParaRPr i="0" sz="2400" u="none" cap="none" strike="noStrike">
              <a:solidFill>
                <a:srgbClr val="1D3557"/>
              </a:solidFill>
              <a:latin typeface="Source Sans Pro"/>
              <a:ea typeface="Source Sans Pro"/>
              <a:cs typeface="Source Sans Pro"/>
              <a:sym typeface="Source Sans Pro"/>
            </a:endParaRPr>
          </a:p>
          <a:p>
            <a:pPr indent="0" lvl="0" marL="0" marR="292100" rtl="0" algn="l">
              <a:lnSpc>
                <a:spcPct val="100000"/>
              </a:lnSpc>
              <a:spcBef>
                <a:spcPts val="600"/>
              </a:spcBef>
              <a:spcAft>
                <a:spcPts val="0"/>
              </a:spcAft>
              <a:buClr>
                <a:srgbClr val="000000"/>
              </a:buClr>
              <a:buSzPts val="2300"/>
              <a:buFont typeface="Arial"/>
              <a:buNone/>
            </a:pPr>
            <a:r>
              <a:rPr lang="en">
                <a:solidFill>
                  <a:srgbClr val="2287BA"/>
                </a:solidFill>
                <a:latin typeface="Source Sans Pro"/>
                <a:ea typeface="Source Sans Pro"/>
                <a:cs typeface="Source Sans Pro"/>
                <a:sym typeface="Source Sans Pro"/>
              </a:rPr>
              <a:t>Jot down your thoughts in the Notes tab.</a:t>
            </a:r>
            <a:br>
              <a:rPr i="0" lang="en" sz="2300" u="none" cap="none" strike="noStrike">
                <a:solidFill>
                  <a:srgbClr val="2287BA"/>
                </a:solidFill>
                <a:latin typeface="Source Sans Pro"/>
                <a:ea typeface="Source Sans Pro"/>
                <a:cs typeface="Source Sans Pro"/>
                <a:sym typeface="Source Sans Pro"/>
              </a:rPr>
            </a:br>
            <a:endParaRPr sz="2400">
              <a:latin typeface="Source Sans Pro"/>
              <a:ea typeface="Source Sans Pro"/>
              <a:cs typeface="Source Sans Pro"/>
              <a:sym typeface="Source Sans Pro"/>
            </a:endParaRPr>
          </a:p>
        </p:txBody>
      </p:sp>
      <p:sp>
        <p:nvSpPr>
          <p:cNvPr id="160" name="Google Shape;160;p22"/>
          <p:cNvSpPr/>
          <p:nvPr/>
        </p:nvSpPr>
        <p:spPr>
          <a:xfrm>
            <a:off x="1315925" y="1341975"/>
            <a:ext cx="432600" cy="39900"/>
          </a:xfrm>
          <a:prstGeom prst="rect">
            <a:avLst/>
          </a:prstGeom>
          <a:solidFill>
            <a:srgbClr val="E776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txBox="1"/>
          <p:nvPr/>
        </p:nvSpPr>
        <p:spPr>
          <a:xfrm>
            <a:off x="1184700" y="738650"/>
            <a:ext cx="6774600" cy="607800"/>
          </a:xfrm>
          <a:prstGeom prst="rect">
            <a:avLst/>
          </a:prstGeom>
          <a:noFill/>
          <a:ln>
            <a:noFill/>
          </a:ln>
        </p:spPr>
        <p:txBody>
          <a:bodyPr anchorCtr="0" anchor="t" bIns="68575" lIns="68575" spcFirstLastPara="1" rIns="68575" wrap="square" tIns="68575">
            <a:noAutofit/>
          </a:bodyPr>
          <a:lstStyle/>
          <a:p>
            <a:pPr indent="0" lvl="0" marL="0" marR="292100" rtl="0" algn="l">
              <a:lnSpc>
                <a:spcPct val="115000"/>
              </a:lnSpc>
              <a:spcBef>
                <a:spcPts val="600"/>
              </a:spcBef>
              <a:spcAft>
                <a:spcPts val="0"/>
              </a:spcAft>
              <a:buClr>
                <a:srgbClr val="000000"/>
              </a:buClr>
              <a:buSzPts val="2300"/>
              <a:buFont typeface="Arial"/>
              <a:buNone/>
            </a:pPr>
            <a:r>
              <a:rPr b="1" lang="en" sz="3000">
                <a:solidFill>
                  <a:srgbClr val="1D3557"/>
                </a:solidFill>
                <a:latin typeface="DM Sans"/>
                <a:ea typeface="DM Sans"/>
                <a:cs typeface="DM Sans"/>
                <a:sym typeface="DM Sans"/>
              </a:rPr>
              <a:t>Think Time (3 minutes)</a:t>
            </a:r>
            <a:endParaRPr b="1" sz="3000">
              <a:solidFill>
                <a:srgbClr val="1D3557"/>
              </a:solidFill>
              <a:latin typeface="DM Sans"/>
              <a:ea typeface="DM Sans"/>
              <a:cs typeface="DM Sans"/>
              <a:sym typeface="DM Sans"/>
            </a:endParaRPr>
          </a:p>
        </p:txBody>
      </p:sp>
      <p:pic>
        <p:nvPicPr>
          <p:cNvPr id="162" name="Google Shape;162;p22"/>
          <p:cNvPicPr preferRelativeResize="0"/>
          <p:nvPr/>
        </p:nvPicPr>
        <p:blipFill>
          <a:blip r:embed="rId3">
            <a:alphaModFix/>
          </a:blip>
          <a:stretch>
            <a:fillRect/>
          </a:stretch>
        </p:blipFill>
        <p:spPr>
          <a:xfrm>
            <a:off x="7882300" y="4669650"/>
            <a:ext cx="938351" cy="250225"/>
          </a:xfrm>
          <a:prstGeom prst="rect">
            <a:avLst/>
          </a:prstGeom>
          <a:noFill/>
          <a:ln>
            <a:noFill/>
          </a:ln>
        </p:spPr>
      </p:pic>
      <p:pic>
        <p:nvPicPr>
          <p:cNvPr id="163" name="Google Shape;163;p22"/>
          <p:cNvPicPr preferRelativeResize="0"/>
          <p:nvPr/>
        </p:nvPicPr>
        <p:blipFill rotWithShape="1">
          <a:blip r:embed="rId4">
            <a:alphaModFix/>
          </a:blip>
          <a:srcRect b="0" l="0" r="0" t="0"/>
          <a:stretch/>
        </p:blipFill>
        <p:spPr>
          <a:xfrm>
            <a:off x="5730900" y="738638"/>
            <a:ext cx="2429666" cy="323956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p:nvPr/>
        </p:nvSpPr>
        <p:spPr>
          <a:xfrm>
            <a:off x="588750" y="512525"/>
            <a:ext cx="8008200" cy="3691800"/>
          </a:xfrm>
          <a:prstGeom prst="roundRect">
            <a:avLst>
              <a:gd fmla="val 3463" name="adj"/>
            </a:avLst>
          </a:prstGeom>
          <a:solidFill>
            <a:srgbClr val="FFFFFF"/>
          </a:solidFill>
          <a:ln>
            <a:noFill/>
          </a:ln>
          <a:effectLst>
            <a:outerShdw blurRad="171450" rotWithShape="0" algn="bl" dir="5400000" dist="19050">
              <a:srgbClr val="20124D">
                <a:alpha val="3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txBox="1"/>
          <p:nvPr/>
        </p:nvSpPr>
        <p:spPr>
          <a:xfrm>
            <a:off x="1220000" y="1503900"/>
            <a:ext cx="3478800" cy="1245000"/>
          </a:xfrm>
          <a:prstGeom prst="rect">
            <a:avLst/>
          </a:prstGeom>
          <a:noFill/>
          <a:ln>
            <a:noFill/>
          </a:ln>
        </p:spPr>
        <p:txBody>
          <a:bodyPr anchorCtr="0" anchor="t" bIns="68575" lIns="68575" spcFirstLastPara="1" rIns="68575" wrap="square" tIns="68575">
            <a:noAutofit/>
          </a:bodyPr>
          <a:lstStyle/>
          <a:p>
            <a:pPr indent="0" lvl="0" marL="0" marR="292100" rtl="0" algn="l">
              <a:lnSpc>
                <a:spcPct val="100000"/>
              </a:lnSpc>
              <a:spcBef>
                <a:spcPts val="600"/>
              </a:spcBef>
              <a:spcAft>
                <a:spcPts val="0"/>
              </a:spcAft>
              <a:buClr>
                <a:srgbClr val="000000"/>
              </a:buClr>
              <a:buSzPts val="2300"/>
              <a:buFont typeface="Arial"/>
              <a:buNone/>
            </a:pPr>
            <a:r>
              <a:rPr lang="en" sz="1700">
                <a:solidFill>
                  <a:srgbClr val="2287BA"/>
                </a:solidFill>
                <a:latin typeface="Source Sans Pro"/>
                <a:ea typeface="Source Sans Pro"/>
                <a:cs typeface="Source Sans Pro"/>
                <a:sym typeface="Source Sans Pro"/>
              </a:rPr>
              <a:t>Work with your tablemates to add sticky notes to the board, detailing the pros and cons of offering completely asynchronous class sessions</a:t>
            </a:r>
            <a:endParaRPr sz="1700">
              <a:solidFill>
                <a:srgbClr val="2287BA"/>
              </a:solidFill>
              <a:latin typeface="Source Sans Pro"/>
              <a:ea typeface="Source Sans Pro"/>
              <a:cs typeface="Source Sans Pro"/>
              <a:sym typeface="Source Sans Pro"/>
            </a:endParaRPr>
          </a:p>
          <a:p>
            <a:pPr indent="0" lvl="0" marL="0" marR="292100" rtl="0" algn="l">
              <a:lnSpc>
                <a:spcPct val="100000"/>
              </a:lnSpc>
              <a:spcBef>
                <a:spcPts val="600"/>
              </a:spcBef>
              <a:spcAft>
                <a:spcPts val="0"/>
              </a:spcAft>
              <a:buClr>
                <a:srgbClr val="000000"/>
              </a:buClr>
              <a:buSzPts val="2300"/>
              <a:buFont typeface="Arial"/>
              <a:buNone/>
            </a:pPr>
            <a:r>
              <a:rPr lang="en" sz="1600">
                <a:solidFill>
                  <a:srgbClr val="E77610"/>
                </a:solidFill>
                <a:latin typeface="Source Sans Pro"/>
                <a:ea typeface="Source Sans Pro"/>
                <a:cs typeface="Source Sans Pro"/>
                <a:sym typeface="Source Sans Pro"/>
              </a:rPr>
              <a:t>(Click the top tool to open and type on  a sticky note)</a:t>
            </a:r>
            <a:r>
              <a:rPr i="0" lang="en" sz="1700" u="none" cap="none" strike="noStrike">
                <a:solidFill>
                  <a:srgbClr val="2287BA"/>
                </a:solidFill>
                <a:latin typeface="Source Sans Pro"/>
                <a:ea typeface="Source Sans Pro"/>
                <a:cs typeface="Source Sans Pro"/>
                <a:sym typeface="Source Sans Pro"/>
              </a:rPr>
              <a:t> </a:t>
            </a:r>
            <a:endParaRPr i="0" sz="1700" u="none" cap="none" strike="noStrike">
              <a:solidFill>
                <a:srgbClr val="2287BA"/>
              </a:solidFill>
              <a:latin typeface="Source Sans Pro"/>
              <a:ea typeface="Source Sans Pro"/>
              <a:cs typeface="Source Sans Pro"/>
              <a:sym typeface="Source Sans Pro"/>
            </a:endParaRPr>
          </a:p>
          <a:p>
            <a:pPr indent="0" lvl="0" marL="0" marR="292100" rtl="0" algn="l">
              <a:lnSpc>
                <a:spcPct val="100000"/>
              </a:lnSpc>
              <a:spcBef>
                <a:spcPts val="600"/>
              </a:spcBef>
              <a:spcAft>
                <a:spcPts val="0"/>
              </a:spcAft>
              <a:buClr>
                <a:srgbClr val="000000"/>
              </a:buClr>
              <a:buSzPts val="2300"/>
              <a:buFont typeface="Arial"/>
              <a:buNone/>
            </a:pPr>
            <a:r>
              <a:t/>
            </a:r>
            <a:endParaRPr sz="1700">
              <a:latin typeface="Source Sans Pro"/>
              <a:ea typeface="Source Sans Pro"/>
              <a:cs typeface="Source Sans Pro"/>
              <a:sym typeface="Source Sans Pro"/>
            </a:endParaRPr>
          </a:p>
        </p:txBody>
      </p:sp>
      <p:sp>
        <p:nvSpPr>
          <p:cNvPr id="171" name="Google Shape;171;p23"/>
          <p:cNvSpPr/>
          <p:nvPr/>
        </p:nvSpPr>
        <p:spPr>
          <a:xfrm>
            <a:off x="1315925" y="1341975"/>
            <a:ext cx="432600" cy="39900"/>
          </a:xfrm>
          <a:prstGeom prst="rect">
            <a:avLst/>
          </a:prstGeom>
          <a:solidFill>
            <a:srgbClr val="E776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txBox="1"/>
          <p:nvPr/>
        </p:nvSpPr>
        <p:spPr>
          <a:xfrm>
            <a:off x="1184700" y="738650"/>
            <a:ext cx="6774600" cy="607800"/>
          </a:xfrm>
          <a:prstGeom prst="rect">
            <a:avLst/>
          </a:prstGeom>
          <a:noFill/>
          <a:ln>
            <a:noFill/>
          </a:ln>
        </p:spPr>
        <p:txBody>
          <a:bodyPr anchorCtr="0" anchor="t" bIns="68575" lIns="68575" spcFirstLastPara="1" rIns="68575" wrap="square" tIns="68575">
            <a:noAutofit/>
          </a:bodyPr>
          <a:lstStyle/>
          <a:p>
            <a:pPr indent="0" lvl="0" marL="0" marR="292100" rtl="0" algn="l">
              <a:lnSpc>
                <a:spcPct val="115000"/>
              </a:lnSpc>
              <a:spcBef>
                <a:spcPts val="600"/>
              </a:spcBef>
              <a:spcAft>
                <a:spcPts val="0"/>
              </a:spcAft>
              <a:buClr>
                <a:srgbClr val="000000"/>
              </a:buClr>
              <a:buSzPts val="2300"/>
              <a:buFont typeface="Arial"/>
              <a:buNone/>
            </a:pPr>
            <a:r>
              <a:rPr b="1" lang="en" sz="3000">
                <a:solidFill>
                  <a:srgbClr val="1D3557"/>
                </a:solidFill>
                <a:latin typeface="DM Sans"/>
                <a:ea typeface="DM Sans"/>
                <a:cs typeface="DM Sans"/>
                <a:sym typeface="DM Sans"/>
              </a:rPr>
              <a:t>Add Pros and Cons (5 minutes)</a:t>
            </a:r>
            <a:endParaRPr b="1" sz="3000">
              <a:solidFill>
                <a:srgbClr val="1D3557"/>
              </a:solidFill>
              <a:latin typeface="DM Sans"/>
              <a:ea typeface="DM Sans"/>
              <a:cs typeface="DM Sans"/>
              <a:sym typeface="DM Sans"/>
            </a:endParaRPr>
          </a:p>
        </p:txBody>
      </p:sp>
      <p:pic>
        <p:nvPicPr>
          <p:cNvPr id="173" name="Google Shape;173;p23"/>
          <p:cNvPicPr preferRelativeResize="0"/>
          <p:nvPr/>
        </p:nvPicPr>
        <p:blipFill>
          <a:blip r:embed="rId3">
            <a:alphaModFix/>
          </a:blip>
          <a:stretch>
            <a:fillRect/>
          </a:stretch>
        </p:blipFill>
        <p:spPr>
          <a:xfrm>
            <a:off x="7882300" y="4669650"/>
            <a:ext cx="938351" cy="250225"/>
          </a:xfrm>
          <a:prstGeom prst="rect">
            <a:avLst/>
          </a:prstGeom>
          <a:noFill/>
          <a:ln>
            <a:noFill/>
          </a:ln>
        </p:spPr>
      </p:pic>
      <p:pic>
        <p:nvPicPr>
          <p:cNvPr id="174" name="Google Shape;174;p23"/>
          <p:cNvPicPr preferRelativeResize="0"/>
          <p:nvPr/>
        </p:nvPicPr>
        <p:blipFill rotWithShape="1">
          <a:blip r:embed="rId4">
            <a:alphaModFix/>
          </a:blip>
          <a:srcRect b="11746" l="0" r="0" t="0"/>
          <a:stretch/>
        </p:blipFill>
        <p:spPr>
          <a:xfrm>
            <a:off x="4507950" y="1458075"/>
            <a:ext cx="3818802" cy="2040901"/>
          </a:xfrm>
          <a:prstGeom prst="rect">
            <a:avLst/>
          </a:prstGeom>
          <a:noFill/>
          <a:ln cap="flat" cmpd="sng" w="9525">
            <a:solidFill>
              <a:srgbClr val="E77610"/>
            </a:solidFill>
            <a:prstDash val="solid"/>
            <a:round/>
            <a:headEnd len="sm" w="sm" type="none"/>
            <a:tailEnd len="sm" w="sm" type="none"/>
          </a:ln>
          <a:effectLst>
            <a:outerShdw blurRad="57150" rotWithShape="0" algn="bl" dir="5400000" dist="19050">
              <a:srgbClr val="000000">
                <a:alpha val="50000"/>
              </a:srgbClr>
            </a:outerShdw>
          </a:effectLst>
        </p:spPr>
      </p:pic>
      <p:sp>
        <p:nvSpPr>
          <p:cNvPr id="175" name="Google Shape;175;p23"/>
          <p:cNvSpPr/>
          <p:nvPr/>
        </p:nvSpPr>
        <p:spPr>
          <a:xfrm>
            <a:off x="4455375" y="1509075"/>
            <a:ext cx="329100" cy="1938900"/>
          </a:xfrm>
          <a:prstGeom prst="rect">
            <a:avLst/>
          </a:prstGeom>
          <a:noFill/>
          <a:ln cap="flat" cmpd="sng" w="28575">
            <a:solidFill>
              <a:srgbClr val="E776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p:nvPr/>
        </p:nvSpPr>
        <p:spPr>
          <a:xfrm>
            <a:off x="0" y="0"/>
            <a:ext cx="9144000" cy="3387600"/>
          </a:xfrm>
          <a:prstGeom prst="rect">
            <a:avLst/>
          </a:prstGeom>
          <a:solidFill>
            <a:srgbClr val="1A31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ph idx="12" type="sldNum"/>
          </p:nvPr>
        </p:nvSpPr>
        <p:spPr>
          <a:xfrm>
            <a:off x="226714" y="4775310"/>
            <a:ext cx="118200" cy="112500"/>
          </a:xfrm>
          <a:prstGeom prst="rect">
            <a:avLst/>
          </a:prstGeom>
          <a:noFill/>
          <a:ln>
            <a:noFill/>
          </a:ln>
        </p:spPr>
        <p:txBody>
          <a:bodyPr anchorCtr="0" anchor="t" bIns="19050" lIns="19050" spcFirstLastPara="1" rIns="19050" wrap="square" tIns="19050">
            <a:noAutofit/>
          </a:bodyPr>
          <a:lstStyle/>
          <a:p>
            <a:pPr indent="0" lvl="0" marL="0" rtl="0" algn="ctr">
              <a:spcBef>
                <a:spcPts val="0"/>
              </a:spcBef>
              <a:spcAft>
                <a:spcPts val="0"/>
              </a:spcAft>
              <a:buClr>
                <a:srgbClr val="4189D4"/>
              </a:buClr>
              <a:buSzPts val="500"/>
              <a:buFont typeface="Ubuntu"/>
              <a:buNone/>
            </a:pPr>
            <a:fld id="{00000000-1234-1234-1234-123412341234}" type="slidenum">
              <a:rPr lang="en"/>
              <a:t>‹#›</a:t>
            </a:fld>
            <a:endParaRPr>
              <a:solidFill>
                <a:srgbClr val="674EA7"/>
              </a:solidFill>
              <a:latin typeface="DM Sans"/>
              <a:ea typeface="DM Sans"/>
              <a:cs typeface="DM Sans"/>
              <a:sym typeface="DM Sans"/>
            </a:endParaRPr>
          </a:p>
        </p:txBody>
      </p:sp>
      <p:sp>
        <p:nvSpPr>
          <p:cNvPr id="182" name="Google Shape;182;p24"/>
          <p:cNvSpPr txBox="1"/>
          <p:nvPr/>
        </p:nvSpPr>
        <p:spPr>
          <a:xfrm>
            <a:off x="635075" y="482740"/>
            <a:ext cx="7637700" cy="712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lang="en" sz="2200">
                <a:solidFill>
                  <a:srgbClr val="FFFFFF"/>
                </a:solidFill>
                <a:latin typeface="DM Sans"/>
                <a:ea typeface="DM Sans"/>
                <a:cs typeface="DM Sans"/>
                <a:sym typeface="DM Sans"/>
              </a:rPr>
              <a:t>Introducing </a:t>
            </a:r>
            <a:r>
              <a:rPr b="1" lang="en" sz="2200">
                <a:solidFill>
                  <a:srgbClr val="FFFFFF"/>
                </a:solidFill>
                <a:latin typeface="DM Sans"/>
                <a:ea typeface="DM Sans"/>
                <a:cs typeface="DM Sans"/>
                <a:sym typeface="DM Sans"/>
              </a:rPr>
              <a:t>Engageli</a:t>
            </a:r>
            <a:endParaRPr sz="2200">
              <a:solidFill>
                <a:srgbClr val="FFFFFF"/>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800"/>
              <a:buFont typeface="Arial"/>
              <a:buNone/>
            </a:pPr>
            <a:r>
              <a:rPr lang="en" sz="2200">
                <a:solidFill>
                  <a:srgbClr val="FFFFFF"/>
                </a:solidFill>
                <a:latin typeface="DM Sans"/>
                <a:ea typeface="DM Sans"/>
                <a:cs typeface="DM Sans"/>
                <a:sym typeface="DM Sans"/>
              </a:rPr>
              <a:t>Online Learning that is even more engaging than in-person</a:t>
            </a:r>
            <a:endParaRPr b="0" i="0" sz="2200" u="none" cap="none" strike="noStrike">
              <a:solidFill>
                <a:srgbClr val="FFFFFF"/>
              </a:solidFill>
              <a:latin typeface="DM Sans"/>
              <a:ea typeface="DM Sans"/>
              <a:cs typeface="DM Sans"/>
              <a:sym typeface="DM Sans"/>
            </a:endParaRPr>
          </a:p>
        </p:txBody>
      </p:sp>
      <p:sp>
        <p:nvSpPr>
          <p:cNvPr id="183" name="Google Shape;183;p24"/>
          <p:cNvSpPr/>
          <p:nvPr/>
        </p:nvSpPr>
        <p:spPr>
          <a:xfrm>
            <a:off x="4237625" y="1563100"/>
            <a:ext cx="432600" cy="399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4"/>
          <p:cNvPicPr preferRelativeResize="0"/>
          <p:nvPr/>
        </p:nvPicPr>
        <p:blipFill>
          <a:blip r:embed="rId3">
            <a:alphaModFix/>
          </a:blip>
          <a:stretch>
            <a:fillRect/>
          </a:stretch>
        </p:blipFill>
        <p:spPr>
          <a:xfrm>
            <a:off x="300630" y="1905625"/>
            <a:ext cx="8542745" cy="25670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1042801" y="3184900"/>
            <a:ext cx="35292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lang="en" sz="2400">
                <a:solidFill>
                  <a:srgbClr val="2287BA"/>
                </a:solidFill>
                <a:latin typeface="Source Sans Pro"/>
                <a:ea typeface="Source Sans Pro"/>
                <a:cs typeface="Source Sans Pro"/>
                <a:sym typeface="Source Sans Pro"/>
              </a:rPr>
              <a:t>If you’ve heard of Engageli before today. </a:t>
            </a:r>
            <a:endParaRPr i="0" sz="1400" u="none" cap="none" strike="noStrike">
              <a:solidFill>
                <a:srgbClr val="2287BA"/>
              </a:solidFill>
              <a:latin typeface="Source Sans Pro"/>
              <a:ea typeface="Source Sans Pro"/>
              <a:cs typeface="Source Sans Pro"/>
              <a:sym typeface="Source Sans Pro"/>
            </a:endParaRPr>
          </a:p>
        </p:txBody>
      </p:sp>
      <p:pic>
        <p:nvPicPr>
          <p:cNvPr id="68" name="Google Shape;68;p14"/>
          <p:cNvPicPr preferRelativeResize="0"/>
          <p:nvPr/>
        </p:nvPicPr>
        <p:blipFill rotWithShape="1">
          <a:blip r:embed="rId3">
            <a:alphaModFix/>
          </a:blip>
          <a:srcRect b="36297" l="0" r="44530" t="0"/>
          <a:stretch/>
        </p:blipFill>
        <p:spPr>
          <a:xfrm>
            <a:off x="582250" y="136900"/>
            <a:ext cx="4749150" cy="3276601"/>
          </a:xfrm>
          <a:prstGeom prst="rect">
            <a:avLst/>
          </a:prstGeom>
          <a:noFill/>
          <a:ln>
            <a:noFill/>
          </a:ln>
        </p:spPr>
      </p:pic>
      <p:pic>
        <p:nvPicPr>
          <p:cNvPr id="69" name="Google Shape;69;p14"/>
          <p:cNvPicPr preferRelativeResize="0"/>
          <p:nvPr/>
        </p:nvPicPr>
        <p:blipFill rotWithShape="1">
          <a:blip r:embed="rId3">
            <a:alphaModFix/>
          </a:blip>
          <a:srcRect b="36297" l="54394" r="0" t="0"/>
          <a:stretch/>
        </p:blipFill>
        <p:spPr>
          <a:xfrm rot="5400000">
            <a:off x="4046150" y="2989099"/>
            <a:ext cx="2288424" cy="2020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b="0" l="0" r="0" t="8975"/>
          <a:stretch/>
        </p:blipFill>
        <p:spPr>
          <a:xfrm>
            <a:off x="162588" y="214663"/>
            <a:ext cx="7750313" cy="4409376"/>
          </a:xfrm>
          <a:prstGeom prst="rect">
            <a:avLst/>
          </a:prstGeom>
          <a:noFill/>
          <a:ln cap="flat" cmpd="sng" w="28575">
            <a:solidFill>
              <a:srgbClr val="FEB706"/>
            </a:solidFill>
            <a:prstDash val="solid"/>
            <a:round/>
            <a:headEnd len="sm" w="sm" type="none"/>
            <a:tailEnd len="sm" w="sm" type="none"/>
          </a:ln>
          <a:effectLst>
            <a:outerShdw blurRad="342900" rotWithShape="0" algn="bl" dir="5400000" dist="19050">
              <a:srgbClr val="000000">
                <a:alpha val="40000"/>
              </a:srgbClr>
            </a:outerShdw>
          </a:effectLst>
        </p:spPr>
      </p:pic>
      <p:sp>
        <p:nvSpPr>
          <p:cNvPr id="75" name="Google Shape;75;p15"/>
          <p:cNvSpPr/>
          <p:nvPr/>
        </p:nvSpPr>
        <p:spPr>
          <a:xfrm>
            <a:off x="6904200" y="1653125"/>
            <a:ext cx="2090100" cy="2167500"/>
          </a:xfrm>
          <a:prstGeom prst="roundRect">
            <a:avLst>
              <a:gd fmla="val 1769" name="adj"/>
            </a:avLst>
          </a:prstGeom>
          <a:solidFill>
            <a:srgbClr val="FFFFFF"/>
          </a:solidFill>
          <a:ln cap="flat" cmpd="sng" w="28575">
            <a:solidFill>
              <a:srgbClr val="FEB706"/>
            </a:solidFill>
            <a:prstDash val="solid"/>
            <a:round/>
            <a:headEnd len="sm" w="sm" type="none"/>
            <a:tailEnd len="sm" w="sm" type="none"/>
          </a:ln>
          <a:effectLst>
            <a:outerShdw blurRad="342900" rotWithShape="0" algn="bl" dir="5400000" dist="19050">
              <a:srgbClr val="000000">
                <a:alpha val="40000"/>
              </a:srgbClr>
            </a:outerShdw>
          </a:effectLst>
        </p:spPr>
        <p:txBody>
          <a:bodyPr anchorCtr="0" anchor="t" bIns="91425" lIns="91425" spcFirstLastPara="1" rIns="91425" wrap="square" tIns="91425">
            <a:noAutofit/>
          </a:bodyPr>
          <a:lstStyle/>
          <a:p>
            <a:pPr indent="-121920" lvl="0" marL="91440" marR="0" rtl="0" algn="l">
              <a:lnSpc>
                <a:spcPct val="100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Click the person icon for your tablemates. </a:t>
            </a:r>
            <a:endParaRPr sz="1200">
              <a:solidFill>
                <a:schemeClr val="dk1"/>
              </a:solidFill>
              <a:latin typeface="Source Sans Pro"/>
              <a:ea typeface="Source Sans Pro"/>
              <a:cs typeface="Source Sans Pro"/>
              <a:sym typeface="Source Sans Pro"/>
            </a:endParaRPr>
          </a:p>
          <a:p>
            <a:pPr indent="-121920" lvl="0" marL="91440" marR="0" rtl="0" algn="l">
              <a:lnSpc>
                <a:spcPct val="100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Click the notepad icon to access your personal notepad (can screenshot shared materials)</a:t>
            </a:r>
            <a:endParaRPr sz="1200">
              <a:solidFill>
                <a:schemeClr val="dk1"/>
              </a:solidFill>
              <a:latin typeface="Source Sans Pro"/>
              <a:ea typeface="Source Sans Pro"/>
              <a:cs typeface="Source Sans Pro"/>
              <a:sym typeface="Source Sans Pro"/>
            </a:endParaRPr>
          </a:p>
          <a:p>
            <a:pPr indent="-121920" lvl="0" marL="91440" marR="0" rtl="0" algn="l">
              <a:lnSpc>
                <a:spcPct val="100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Click the ? bubble icon to access the Q&amp;A</a:t>
            </a:r>
            <a:endParaRPr sz="1200">
              <a:solidFill>
                <a:schemeClr val="dk1"/>
              </a:solidFill>
              <a:latin typeface="Source Sans Pro"/>
              <a:ea typeface="Source Sans Pro"/>
              <a:cs typeface="Source Sans Pro"/>
              <a:sym typeface="Source Sans Pro"/>
            </a:endParaRPr>
          </a:p>
          <a:p>
            <a:pPr indent="-121920" lvl="0" marL="91440" marR="0" rtl="0" algn="l">
              <a:lnSpc>
                <a:spcPct val="100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Click … bubble icon to message anyone (or everyone!)</a:t>
            </a:r>
            <a:endParaRPr sz="1200">
              <a:solidFill>
                <a:schemeClr val="dk1"/>
              </a:solidFill>
              <a:latin typeface="Source Sans Pro"/>
              <a:ea typeface="Source Sans Pro"/>
              <a:cs typeface="Source Sans Pro"/>
              <a:sym typeface="Source Sans Pro"/>
            </a:endParaRPr>
          </a:p>
        </p:txBody>
      </p:sp>
      <p:sp>
        <p:nvSpPr>
          <p:cNvPr id="76" name="Google Shape;76;p15"/>
          <p:cNvSpPr/>
          <p:nvPr/>
        </p:nvSpPr>
        <p:spPr>
          <a:xfrm>
            <a:off x="4495800" y="4302225"/>
            <a:ext cx="999900" cy="268500"/>
          </a:xfrm>
          <a:prstGeom prst="rect">
            <a:avLst/>
          </a:prstGeom>
          <a:noFill/>
          <a:ln cap="flat" cmpd="sng" w="38100">
            <a:solidFill>
              <a:srgbClr val="FEB7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nvSpPr>
        <p:spPr>
          <a:xfrm>
            <a:off x="7715029" y="458890"/>
            <a:ext cx="1263000" cy="369300"/>
          </a:xfrm>
          <a:prstGeom prst="rect">
            <a:avLst/>
          </a:prstGeom>
          <a:solidFill>
            <a:srgbClr val="FFFFFF"/>
          </a:solidFill>
          <a:ln cap="flat" cmpd="sng" w="28575">
            <a:solidFill>
              <a:srgbClr val="FEB706"/>
            </a:solidFill>
            <a:prstDash val="solid"/>
            <a:round/>
            <a:headEnd len="sm" w="sm" type="none"/>
            <a:tailEnd len="sm" w="sm" type="none"/>
          </a:ln>
          <a:effectLst>
            <a:outerShdw blurRad="342900" rotWithShape="0" algn="bl" dir="5400000" dist="19050">
              <a:srgbClr val="000000">
                <a:alpha val="4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Source Sans Pro"/>
                <a:ea typeface="Source Sans Pro"/>
                <a:cs typeface="Source Sans Pro"/>
                <a:sym typeface="Source Sans Pro"/>
              </a:rPr>
              <a:t>       Instructor</a:t>
            </a:r>
            <a:endParaRPr sz="1200">
              <a:solidFill>
                <a:schemeClr val="dk1"/>
              </a:solidFill>
              <a:highlight>
                <a:schemeClr val="dk1"/>
              </a:highlight>
              <a:latin typeface="Source Sans Pro"/>
              <a:ea typeface="Source Sans Pro"/>
              <a:cs typeface="Source Sans Pro"/>
              <a:sym typeface="Source Sans Pro"/>
            </a:endParaRPr>
          </a:p>
        </p:txBody>
      </p:sp>
      <p:sp>
        <p:nvSpPr>
          <p:cNvPr id="78" name="Google Shape;78;p15"/>
          <p:cNvSpPr txBox="1"/>
          <p:nvPr/>
        </p:nvSpPr>
        <p:spPr>
          <a:xfrm>
            <a:off x="2591453" y="274099"/>
            <a:ext cx="1900200" cy="554100"/>
          </a:xfrm>
          <a:prstGeom prst="rect">
            <a:avLst/>
          </a:prstGeom>
          <a:solidFill>
            <a:srgbClr val="FFFFFF"/>
          </a:solidFill>
          <a:ln cap="flat" cmpd="sng" w="28575">
            <a:solidFill>
              <a:srgbClr val="FEB706"/>
            </a:solidFill>
            <a:prstDash val="solid"/>
            <a:round/>
            <a:headEnd len="sm" w="sm" type="none"/>
            <a:tailEnd len="sm" w="sm" type="none"/>
          </a:ln>
          <a:effectLst>
            <a:outerShdw blurRad="342900" rotWithShape="0" algn="bl" dir="5400000" dist="19050">
              <a:srgbClr val="000000">
                <a:alpha val="40000"/>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200">
                <a:solidFill>
                  <a:schemeClr val="dk1"/>
                </a:solidFill>
                <a:latin typeface="Source Sans Pro"/>
                <a:ea typeface="Source Sans Pro"/>
                <a:cs typeface="Source Sans Pro"/>
                <a:sym typeface="Source Sans Pro"/>
              </a:rPr>
              <a:t>You are heard by all at the </a:t>
            </a:r>
            <a:r>
              <a:rPr b="1" lang="en" sz="1200">
                <a:solidFill>
                  <a:schemeClr val="dk1"/>
                </a:solidFill>
                <a:latin typeface="Source Sans Pro"/>
                <a:ea typeface="Source Sans Pro"/>
                <a:cs typeface="Source Sans Pro"/>
                <a:sym typeface="Source Sans Pro"/>
              </a:rPr>
              <a:t>Podium here</a:t>
            </a:r>
            <a:endParaRPr b="1" sz="1200">
              <a:solidFill>
                <a:schemeClr val="dk1"/>
              </a:solidFill>
              <a:latin typeface="Source Sans Pro"/>
              <a:ea typeface="Source Sans Pro"/>
              <a:cs typeface="Source Sans Pro"/>
              <a:sym typeface="Source Sans Pro"/>
            </a:endParaRPr>
          </a:p>
        </p:txBody>
      </p:sp>
      <p:cxnSp>
        <p:nvCxnSpPr>
          <p:cNvPr id="79" name="Google Shape;79;p15"/>
          <p:cNvCxnSpPr/>
          <p:nvPr/>
        </p:nvCxnSpPr>
        <p:spPr>
          <a:xfrm flipH="1" rot="10800000">
            <a:off x="4035525" y="985734"/>
            <a:ext cx="3600" cy="3193200"/>
          </a:xfrm>
          <a:prstGeom prst="straightConnector1">
            <a:avLst/>
          </a:prstGeom>
          <a:noFill/>
          <a:ln cap="flat" cmpd="sng" w="28575">
            <a:solidFill>
              <a:srgbClr val="FEB706"/>
            </a:solidFill>
            <a:prstDash val="solid"/>
            <a:round/>
            <a:headEnd len="med" w="med" type="none"/>
            <a:tailEnd len="med" w="med" type="stealth"/>
          </a:ln>
          <a:effectLst>
            <a:outerShdw blurRad="57150" rotWithShape="0" algn="bl" dir="5400000" dist="19050">
              <a:srgbClr val="000000">
                <a:alpha val="50000"/>
              </a:srgbClr>
            </a:outerShdw>
          </a:effectLst>
        </p:spPr>
      </p:cxnSp>
      <p:cxnSp>
        <p:nvCxnSpPr>
          <p:cNvPr id="80" name="Google Shape;80;p15"/>
          <p:cNvCxnSpPr/>
          <p:nvPr/>
        </p:nvCxnSpPr>
        <p:spPr>
          <a:xfrm rot="10800000">
            <a:off x="7421979" y="696215"/>
            <a:ext cx="336000" cy="0"/>
          </a:xfrm>
          <a:prstGeom prst="straightConnector1">
            <a:avLst/>
          </a:prstGeom>
          <a:noFill/>
          <a:ln cap="flat" cmpd="sng" w="28575">
            <a:solidFill>
              <a:srgbClr val="FEB706"/>
            </a:solidFill>
            <a:prstDash val="solid"/>
            <a:round/>
            <a:headEnd len="med" w="med" type="none"/>
            <a:tailEnd len="med" w="med" type="stealth"/>
          </a:ln>
        </p:spPr>
      </p:cxnSp>
      <p:cxnSp>
        <p:nvCxnSpPr>
          <p:cNvPr id="81" name="Google Shape;81;p15"/>
          <p:cNvCxnSpPr>
            <a:stCxn id="76" idx="0"/>
            <a:endCxn id="75" idx="1"/>
          </p:cNvCxnSpPr>
          <p:nvPr/>
        </p:nvCxnSpPr>
        <p:spPr>
          <a:xfrm flipH="1" rot="10800000">
            <a:off x="4995750" y="2736825"/>
            <a:ext cx="1908600" cy="1565400"/>
          </a:xfrm>
          <a:prstGeom prst="straightConnector1">
            <a:avLst/>
          </a:prstGeom>
          <a:noFill/>
          <a:ln cap="flat" cmpd="sng" w="28575">
            <a:solidFill>
              <a:srgbClr val="FEB706"/>
            </a:solidFill>
            <a:prstDash val="solid"/>
            <a:round/>
            <a:headEnd len="med" w="med" type="none"/>
            <a:tailEnd len="med" w="med" type="stealth"/>
          </a:ln>
          <a:effectLst>
            <a:outerShdw blurRad="57150" rotWithShape="0" algn="bl" dir="5400000" dist="19050">
              <a:srgbClr val="000000">
                <a:alpha val="50000"/>
              </a:srgbClr>
            </a:outerShdw>
          </a:effectLst>
        </p:spPr>
      </p:cxnSp>
      <p:pic>
        <p:nvPicPr>
          <p:cNvPr id="82" name="Google Shape;82;p15"/>
          <p:cNvPicPr preferRelativeResize="0"/>
          <p:nvPr/>
        </p:nvPicPr>
        <p:blipFill>
          <a:blip r:embed="rId4">
            <a:alphaModFix/>
          </a:blip>
          <a:stretch>
            <a:fillRect/>
          </a:stretch>
        </p:blipFill>
        <p:spPr>
          <a:xfrm>
            <a:off x="162600" y="4239688"/>
            <a:ext cx="7750298" cy="393586"/>
          </a:xfrm>
          <a:prstGeom prst="rect">
            <a:avLst/>
          </a:prstGeom>
          <a:noFill/>
          <a:ln>
            <a:noFill/>
          </a:ln>
        </p:spPr>
      </p:pic>
      <p:sp>
        <p:nvSpPr>
          <p:cNvPr id="83" name="Google Shape;83;p15"/>
          <p:cNvSpPr/>
          <p:nvPr/>
        </p:nvSpPr>
        <p:spPr>
          <a:xfrm>
            <a:off x="3843825" y="4178932"/>
            <a:ext cx="382200" cy="515100"/>
          </a:xfrm>
          <a:prstGeom prst="roundRect">
            <a:avLst>
              <a:gd fmla="val 50000" name="adj"/>
            </a:avLst>
          </a:prstGeom>
          <a:noFill/>
          <a:ln cap="flat" cmpd="sng" w="28575">
            <a:solidFill>
              <a:srgbClr val="FEB706"/>
            </a:solidFill>
            <a:prstDash val="solid"/>
            <a:round/>
            <a:headEnd len="sm" w="sm" type="none"/>
            <a:tailEnd len="sm" w="sm" type="none"/>
          </a:ln>
          <a:effectLst>
            <a:outerShdw blurRad="520700" rotWithShape="0" algn="t" dir="5400000" dist="330200">
              <a:srgbClr val="000000">
                <a:alpha val="3176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E0035"/>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6"/>
          <p:cNvPicPr preferRelativeResize="0"/>
          <p:nvPr/>
        </p:nvPicPr>
        <p:blipFill>
          <a:blip r:embed="rId3">
            <a:alphaModFix/>
          </a:blip>
          <a:stretch>
            <a:fillRect/>
          </a:stretch>
        </p:blipFill>
        <p:spPr>
          <a:xfrm>
            <a:off x="230000" y="304800"/>
            <a:ext cx="8684001" cy="4727856"/>
          </a:xfrm>
          <a:prstGeom prst="rect">
            <a:avLst/>
          </a:prstGeom>
          <a:noFill/>
          <a:ln cap="flat" cmpd="sng" w="28575">
            <a:solidFill>
              <a:srgbClr val="FEB706"/>
            </a:solidFill>
            <a:prstDash val="solid"/>
            <a:round/>
            <a:headEnd len="sm" w="sm" type="none"/>
            <a:tailEnd len="sm" w="sm" type="none"/>
          </a:ln>
        </p:spPr>
      </p:pic>
      <p:sp>
        <p:nvSpPr>
          <p:cNvPr id="89" name="Google Shape;89;p16"/>
          <p:cNvSpPr/>
          <p:nvPr/>
        </p:nvSpPr>
        <p:spPr>
          <a:xfrm>
            <a:off x="296750" y="4507925"/>
            <a:ext cx="566400" cy="554100"/>
          </a:xfrm>
          <a:prstGeom prst="rect">
            <a:avLst/>
          </a:prstGeom>
          <a:noFill/>
          <a:ln cap="flat" cmpd="sng" w="38100">
            <a:solidFill>
              <a:srgbClr val="E776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370075" y="3759325"/>
            <a:ext cx="2271000" cy="554100"/>
          </a:xfrm>
          <a:prstGeom prst="rect">
            <a:avLst/>
          </a:prstGeom>
          <a:solidFill>
            <a:srgbClr val="FFFFFF"/>
          </a:solidFill>
          <a:ln cap="flat" cmpd="sng" w="28575">
            <a:solidFill>
              <a:srgbClr val="FEB706"/>
            </a:solidFill>
            <a:prstDash val="solid"/>
            <a:round/>
            <a:headEnd len="sm" w="sm" type="none"/>
            <a:tailEnd len="sm" w="sm" type="none"/>
          </a:ln>
          <a:effectLst>
            <a:outerShdw blurRad="414338" rotWithShape="0" algn="bl" dir="5400000" dist="19050">
              <a:srgbClr val="000000">
                <a:alpha val="4000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200">
                <a:solidFill>
                  <a:schemeClr val="dk1"/>
                </a:solidFill>
                <a:latin typeface="Source Sans Pro"/>
                <a:ea typeface="Source Sans Pro"/>
                <a:cs typeface="Source Sans Pro"/>
                <a:sym typeface="Source Sans Pro"/>
              </a:rPr>
              <a:t>Hover over the mode to see who can hear you here</a:t>
            </a:r>
            <a:endParaRPr sz="1200">
              <a:solidFill>
                <a:schemeClr val="dk1"/>
              </a:solidFill>
              <a:latin typeface="Source Sans Pro"/>
              <a:ea typeface="Source Sans Pro"/>
              <a:cs typeface="Source Sans Pro"/>
              <a:sym typeface="Source Sans Pro"/>
            </a:endParaRPr>
          </a:p>
        </p:txBody>
      </p:sp>
      <p:cxnSp>
        <p:nvCxnSpPr>
          <p:cNvPr id="91" name="Google Shape;91;p16"/>
          <p:cNvCxnSpPr/>
          <p:nvPr/>
        </p:nvCxnSpPr>
        <p:spPr>
          <a:xfrm flipH="1">
            <a:off x="571400" y="4159625"/>
            <a:ext cx="17100" cy="348300"/>
          </a:xfrm>
          <a:prstGeom prst="straightConnector1">
            <a:avLst/>
          </a:prstGeom>
          <a:noFill/>
          <a:ln cap="flat" cmpd="sng" w="28575">
            <a:solidFill>
              <a:srgbClr val="FFFFFF"/>
            </a:solidFill>
            <a:prstDash val="solid"/>
            <a:round/>
            <a:headEnd len="med" w="med" type="none"/>
            <a:tailEnd len="med" w="med" type="triangle"/>
          </a:ln>
        </p:spPr>
      </p:cxnSp>
      <p:sp>
        <p:nvSpPr>
          <p:cNvPr id="92" name="Google Shape;92;p16"/>
          <p:cNvSpPr txBox="1"/>
          <p:nvPr/>
        </p:nvSpPr>
        <p:spPr>
          <a:xfrm>
            <a:off x="863150" y="215775"/>
            <a:ext cx="3263400" cy="369300"/>
          </a:xfrm>
          <a:prstGeom prst="rect">
            <a:avLst/>
          </a:prstGeom>
          <a:solidFill>
            <a:srgbClr val="FFFFFF"/>
          </a:solidFill>
          <a:ln cap="flat" cmpd="sng" w="28575">
            <a:solidFill>
              <a:srgbClr val="FEB706"/>
            </a:solidFill>
            <a:prstDash val="solid"/>
            <a:round/>
            <a:headEnd len="sm" w="sm" type="none"/>
            <a:tailEnd len="sm" w="sm" type="none"/>
          </a:ln>
          <a:effectLst>
            <a:outerShdw blurRad="342900" rotWithShape="0" algn="bl" dir="5400000" dist="19050">
              <a:srgbClr val="000000">
                <a:alpha val="40000"/>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1200">
                <a:solidFill>
                  <a:schemeClr val="dk1"/>
                </a:solidFill>
                <a:latin typeface="Source Sans Pro"/>
                <a:ea typeface="Source Sans Pro"/>
                <a:cs typeface="Source Sans Pro"/>
                <a:sym typeface="Source Sans Pro"/>
              </a:rPr>
              <a:t>Change your view here without affecting others</a:t>
            </a:r>
            <a:endParaRPr b="1" sz="1200">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pSp>
        <p:nvGrpSpPr>
          <p:cNvPr id="97" name="Google Shape;97;p17"/>
          <p:cNvGrpSpPr/>
          <p:nvPr/>
        </p:nvGrpSpPr>
        <p:grpSpPr>
          <a:xfrm>
            <a:off x="4702744" y="1275490"/>
            <a:ext cx="3957300" cy="2777487"/>
            <a:chOff x="691975" y="2207659"/>
            <a:chExt cx="5276400" cy="3703316"/>
          </a:xfrm>
        </p:grpSpPr>
        <p:sp>
          <p:nvSpPr>
            <p:cNvPr id="98" name="Google Shape;98;p17"/>
            <p:cNvSpPr/>
            <p:nvPr/>
          </p:nvSpPr>
          <p:spPr>
            <a:xfrm>
              <a:off x="691975" y="2724675"/>
              <a:ext cx="5276400" cy="3186300"/>
            </a:xfrm>
            <a:prstGeom prst="roundRect">
              <a:avLst>
                <a:gd fmla="val 2198" name="adj"/>
              </a:avLst>
            </a:prstGeom>
            <a:solidFill>
              <a:srgbClr val="002060">
                <a:alpha val="12160"/>
              </a:srgbClr>
            </a:solidFill>
            <a:ln cap="flat" cmpd="sng" w="9525">
              <a:solidFill>
                <a:schemeClr val="lt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 name="Google Shape;99;p17"/>
            <p:cNvSpPr txBox="1"/>
            <p:nvPr/>
          </p:nvSpPr>
          <p:spPr>
            <a:xfrm>
              <a:off x="742220" y="2207659"/>
              <a:ext cx="2729100" cy="451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b="1" lang="en" sz="1300">
                  <a:solidFill>
                    <a:schemeClr val="accent1"/>
                  </a:solidFill>
                  <a:latin typeface="DM Sans"/>
                  <a:ea typeface="DM Sans"/>
                  <a:cs typeface="DM Sans"/>
                  <a:sym typeface="DM Sans"/>
                </a:rPr>
                <a:t>Q&amp;A</a:t>
              </a:r>
              <a:endParaRPr b="1" sz="1300">
                <a:solidFill>
                  <a:schemeClr val="accent1"/>
                </a:solidFill>
                <a:latin typeface="DM Sans"/>
                <a:ea typeface="DM Sans"/>
                <a:cs typeface="DM Sans"/>
                <a:sym typeface="DM Sans"/>
              </a:endParaRPr>
            </a:p>
          </p:txBody>
        </p:sp>
      </p:grpSp>
      <p:grpSp>
        <p:nvGrpSpPr>
          <p:cNvPr id="100" name="Google Shape;100;p17"/>
          <p:cNvGrpSpPr/>
          <p:nvPr/>
        </p:nvGrpSpPr>
        <p:grpSpPr>
          <a:xfrm>
            <a:off x="423429" y="1275446"/>
            <a:ext cx="3932553" cy="2777606"/>
            <a:chOff x="6419322" y="2207700"/>
            <a:chExt cx="5243403" cy="3703475"/>
          </a:xfrm>
        </p:grpSpPr>
        <p:sp>
          <p:nvSpPr>
            <p:cNvPr id="101" name="Google Shape;101;p17"/>
            <p:cNvSpPr/>
            <p:nvPr/>
          </p:nvSpPr>
          <p:spPr>
            <a:xfrm>
              <a:off x="6419325" y="2724875"/>
              <a:ext cx="5243400" cy="3186300"/>
            </a:xfrm>
            <a:prstGeom prst="roundRect">
              <a:avLst>
                <a:gd fmla="val 3006" name="adj"/>
              </a:avLst>
            </a:prstGeom>
            <a:solidFill>
              <a:srgbClr val="002060">
                <a:alpha val="12160"/>
              </a:srgbClr>
            </a:solidFill>
            <a:ln cap="flat" cmpd="sng" w="9525">
              <a:solidFill>
                <a:schemeClr val="lt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 name="Google Shape;102;p17"/>
            <p:cNvSpPr txBox="1"/>
            <p:nvPr/>
          </p:nvSpPr>
          <p:spPr>
            <a:xfrm>
              <a:off x="6419322" y="2207700"/>
              <a:ext cx="948000" cy="4515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None/>
              </a:pPr>
              <a:r>
                <a:rPr b="1" lang="en" sz="1300">
                  <a:solidFill>
                    <a:schemeClr val="accent1"/>
                  </a:solidFill>
                  <a:latin typeface="DM Sans"/>
                  <a:ea typeface="DM Sans"/>
                  <a:cs typeface="DM Sans"/>
                  <a:sym typeface="DM Sans"/>
                </a:rPr>
                <a:t>CHAT</a:t>
              </a:r>
              <a:endParaRPr b="1" sz="1300">
                <a:solidFill>
                  <a:schemeClr val="accent1"/>
                </a:solidFill>
                <a:latin typeface="DM Sans"/>
                <a:ea typeface="DM Sans"/>
                <a:cs typeface="DM Sans"/>
                <a:sym typeface="DM Sans"/>
              </a:endParaRPr>
            </a:p>
          </p:txBody>
        </p:sp>
        <p:sp>
          <p:nvSpPr>
            <p:cNvPr id="103" name="Google Shape;103;p17"/>
            <p:cNvSpPr txBox="1"/>
            <p:nvPr/>
          </p:nvSpPr>
          <p:spPr>
            <a:xfrm>
              <a:off x="6579175" y="2892000"/>
              <a:ext cx="2124900" cy="2647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200">
                  <a:solidFill>
                    <a:schemeClr val="dk1"/>
                  </a:solidFill>
                  <a:latin typeface="Source Sans Pro"/>
                  <a:ea typeface="Source Sans Pro"/>
                  <a:cs typeface="Source Sans Pro"/>
                  <a:sym typeface="Source Sans Pro"/>
                </a:rPr>
                <a:t>Collaborate with peers and instructors in the integrated multi-channel chat system</a:t>
              </a:r>
              <a:endParaRPr sz="1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b="1" sz="1200">
                <a:solidFill>
                  <a:schemeClr val="dk1"/>
                </a:solidFill>
                <a:latin typeface="Source Sans Pro"/>
                <a:ea typeface="Source Sans Pro"/>
                <a:cs typeface="Source Sans Pro"/>
                <a:sym typeface="Source Sans Pro"/>
              </a:endParaRPr>
            </a:p>
            <a:p>
              <a:pPr indent="-177800" lvl="0" marL="203200" rtl="0" algn="l">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1:1</a:t>
              </a:r>
              <a:endParaRPr sz="1200">
                <a:solidFill>
                  <a:schemeClr val="dk1"/>
                </a:solidFill>
                <a:latin typeface="Source Sans Pro"/>
                <a:ea typeface="Source Sans Pro"/>
                <a:cs typeface="Source Sans Pro"/>
                <a:sym typeface="Source Sans Pro"/>
              </a:endParaRPr>
            </a:p>
            <a:p>
              <a:pPr indent="-177800" lvl="0" marL="203200" rtl="0" algn="l">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Instructors</a:t>
              </a:r>
              <a:endParaRPr sz="1200">
                <a:solidFill>
                  <a:schemeClr val="dk1"/>
                </a:solidFill>
                <a:latin typeface="Source Sans Pro"/>
                <a:ea typeface="Source Sans Pro"/>
                <a:cs typeface="Source Sans Pro"/>
                <a:sym typeface="Source Sans Pro"/>
              </a:endParaRPr>
            </a:p>
            <a:p>
              <a:pPr indent="-177800" lvl="0" marL="203200" rtl="0" algn="l">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Tablemates</a:t>
              </a:r>
              <a:endParaRPr sz="1200">
                <a:solidFill>
                  <a:schemeClr val="dk1"/>
                </a:solidFill>
                <a:latin typeface="Source Sans Pro"/>
                <a:ea typeface="Source Sans Pro"/>
                <a:cs typeface="Source Sans Pro"/>
                <a:sym typeface="Source Sans Pro"/>
              </a:endParaRPr>
            </a:p>
            <a:p>
              <a:pPr indent="-177800" lvl="0" marL="203200" rtl="0" algn="l">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Everyone</a:t>
              </a:r>
              <a:endParaRPr sz="1300">
                <a:solidFill>
                  <a:schemeClr val="dk1"/>
                </a:solidFill>
                <a:latin typeface="Source Sans Pro"/>
                <a:ea typeface="Source Sans Pro"/>
                <a:cs typeface="Source Sans Pro"/>
                <a:sym typeface="Source Sans Pro"/>
              </a:endParaRPr>
            </a:p>
          </p:txBody>
        </p:sp>
      </p:grpSp>
      <p:sp>
        <p:nvSpPr>
          <p:cNvPr id="104" name="Google Shape;104;p17"/>
          <p:cNvSpPr txBox="1"/>
          <p:nvPr/>
        </p:nvSpPr>
        <p:spPr>
          <a:xfrm>
            <a:off x="4899000" y="1788671"/>
            <a:ext cx="1593600" cy="1800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200">
                <a:solidFill>
                  <a:schemeClr val="dk1"/>
                </a:solidFill>
                <a:latin typeface="Source Sans Pro"/>
                <a:ea typeface="Source Sans Pro"/>
                <a:cs typeface="Source Sans Pro"/>
                <a:sym typeface="Source Sans Pro"/>
              </a:rPr>
              <a:t>Q&amp;A with threaded Discussions </a:t>
            </a:r>
            <a:endParaRPr sz="1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b="1" sz="1200">
              <a:solidFill>
                <a:schemeClr val="dk1"/>
              </a:solidFill>
              <a:latin typeface="Source Sans Pro"/>
              <a:ea typeface="Source Sans Pro"/>
              <a:cs typeface="Source Sans Pro"/>
              <a:sym typeface="Source Sans Pro"/>
            </a:endParaRPr>
          </a:p>
          <a:p>
            <a:pPr indent="-177800" lvl="0" marL="203200" rtl="0" algn="l">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Class-wide persistent threaded Q&amp;A</a:t>
            </a:r>
            <a:endParaRPr sz="1200">
              <a:solidFill>
                <a:schemeClr val="dk1"/>
              </a:solidFill>
              <a:latin typeface="Source Sans Pro"/>
              <a:ea typeface="Source Sans Pro"/>
              <a:cs typeface="Source Sans Pro"/>
              <a:sym typeface="Source Sans Pro"/>
            </a:endParaRPr>
          </a:p>
          <a:p>
            <a:pPr indent="-177800" lvl="0" marL="203200" rtl="0" algn="l">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Named and anonymous Q&amp;A</a:t>
            </a:r>
            <a:endParaRPr sz="1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1200">
              <a:solidFill>
                <a:schemeClr val="dk1"/>
              </a:solidFill>
              <a:latin typeface="Source Sans Pro"/>
              <a:ea typeface="Source Sans Pro"/>
              <a:cs typeface="Source Sans Pro"/>
              <a:sym typeface="Source Sans Pro"/>
            </a:endParaRPr>
          </a:p>
        </p:txBody>
      </p:sp>
      <p:sp>
        <p:nvSpPr>
          <p:cNvPr id="105" name="Google Shape;105;p17"/>
          <p:cNvSpPr txBox="1"/>
          <p:nvPr>
            <p:ph type="title"/>
          </p:nvPr>
        </p:nvSpPr>
        <p:spPr>
          <a:xfrm>
            <a:off x="285750" y="273844"/>
            <a:ext cx="8586900" cy="578700"/>
          </a:xfrm>
          <a:prstGeom prst="rect">
            <a:avLst/>
          </a:prstGeom>
          <a:noFill/>
          <a:ln>
            <a:noFill/>
          </a:ln>
        </p:spPr>
        <p:txBody>
          <a:bodyPr anchorCtr="0" anchor="ctr" bIns="34275" lIns="34275" spcFirstLastPara="1" rIns="34275" wrap="square" tIns="34275">
            <a:noAutofit/>
          </a:bodyPr>
          <a:lstStyle/>
          <a:p>
            <a:pPr indent="0" lvl="0" marL="0" rtl="0" algn="l">
              <a:lnSpc>
                <a:spcPct val="100000"/>
              </a:lnSpc>
              <a:spcBef>
                <a:spcPts val="0"/>
              </a:spcBef>
              <a:spcAft>
                <a:spcPts val="0"/>
              </a:spcAft>
              <a:buClr>
                <a:srgbClr val="491347"/>
              </a:buClr>
              <a:buSzPts val="1400"/>
              <a:buFont typeface="DM Sans"/>
              <a:buNone/>
            </a:pPr>
            <a:r>
              <a:rPr b="1" lang="en" sz="4000">
                <a:solidFill>
                  <a:srgbClr val="1D3557"/>
                </a:solidFill>
              </a:rPr>
              <a:t>Communication and Collaboration Tools</a:t>
            </a:r>
            <a:endParaRPr b="1" sz="4000">
              <a:solidFill>
                <a:srgbClr val="1D3557"/>
              </a:solidFill>
            </a:endParaRPr>
          </a:p>
        </p:txBody>
      </p:sp>
      <p:pic>
        <p:nvPicPr>
          <p:cNvPr id="106" name="Google Shape;106;p17"/>
          <p:cNvPicPr preferRelativeResize="0"/>
          <p:nvPr/>
        </p:nvPicPr>
        <p:blipFill>
          <a:blip r:embed="rId3">
            <a:alphaModFix/>
          </a:blip>
          <a:stretch>
            <a:fillRect/>
          </a:stretch>
        </p:blipFill>
        <p:spPr>
          <a:xfrm>
            <a:off x="6492599" y="1537323"/>
            <a:ext cx="2023126" cy="2407551"/>
          </a:xfrm>
          <a:prstGeom prst="rect">
            <a:avLst/>
          </a:prstGeom>
          <a:noFill/>
          <a:ln cap="flat" cmpd="sng" w="9525">
            <a:solidFill>
              <a:srgbClr val="FEB706"/>
            </a:solidFill>
            <a:prstDash val="solid"/>
            <a:round/>
            <a:headEnd len="sm" w="sm" type="none"/>
            <a:tailEnd len="sm" w="sm" type="none"/>
          </a:ln>
        </p:spPr>
      </p:pic>
      <p:pic>
        <p:nvPicPr>
          <p:cNvPr id="107" name="Google Shape;107;p17"/>
          <p:cNvPicPr preferRelativeResize="0"/>
          <p:nvPr/>
        </p:nvPicPr>
        <p:blipFill>
          <a:blip r:embed="rId4">
            <a:alphaModFix/>
          </a:blip>
          <a:stretch>
            <a:fillRect/>
          </a:stretch>
        </p:blipFill>
        <p:spPr>
          <a:xfrm>
            <a:off x="2135475" y="1539101"/>
            <a:ext cx="2023125" cy="2403989"/>
          </a:xfrm>
          <a:prstGeom prst="rect">
            <a:avLst/>
          </a:prstGeom>
          <a:noFill/>
          <a:ln cap="flat" cmpd="sng" w="9525">
            <a:solidFill>
              <a:srgbClr val="FEB706"/>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World Map Grey, Poster / Black &amp; white at Desenio AB (8450)" id="112" name="Google Shape;112;p18"/>
          <p:cNvPicPr preferRelativeResize="0"/>
          <p:nvPr/>
        </p:nvPicPr>
        <p:blipFill rotWithShape="1">
          <a:blip r:embed="rId3">
            <a:alphaModFix/>
          </a:blip>
          <a:srcRect b="0" l="0" r="0" t="0"/>
          <a:stretch/>
        </p:blipFill>
        <p:spPr>
          <a:xfrm>
            <a:off x="817474" y="458225"/>
            <a:ext cx="7200905" cy="5143500"/>
          </a:xfrm>
          <a:prstGeom prst="rect">
            <a:avLst/>
          </a:prstGeom>
          <a:noFill/>
          <a:ln>
            <a:noFill/>
          </a:ln>
        </p:spPr>
      </p:pic>
      <p:cxnSp>
        <p:nvCxnSpPr>
          <p:cNvPr id="113" name="Google Shape;113;p18"/>
          <p:cNvCxnSpPr/>
          <p:nvPr/>
        </p:nvCxnSpPr>
        <p:spPr>
          <a:xfrm>
            <a:off x="1143000" y="0"/>
            <a:ext cx="685800" cy="0"/>
          </a:xfrm>
          <a:prstGeom prst="straightConnector1">
            <a:avLst/>
          </a:prstGeom>
          <a:noFill/>
          <a:ln cap="flat" cmpd="sng" w="9525">
            <a:solidFill>
              <a:srgbClr val="FBFFFF"/>
            </a:solidFill>
            <a:prstDash val="solid"/>
            <a:round/>
            <a:headEnd len="sm" w="sm" type="none"/>
            <a:tailEnd len="sm" w="sm" type="none"/>
          </a:ln>
        </p:spPr>
      </p:cxnSp>
      <p:sp>
        <p:nvSpPr>
          <p:cNvPr id="114" name="Google Shape;114;p18"/>
          <p:cNvSpPr txBox="1"/>
          <p:nvPr>
            <p:ph idx="4294967295" type="title"/>
          </p:nvPr>
        </p:nvSpPr>
        <p:spPr>
          <a:xfrm>
            <a:off x="481175" y="375"/>
            <a:ext cx="7873500" cy="975300"/>
          </a:xfrm>
          <a:prstGeom prst="rect">
            <a:avLst/>
          </a:prstGeom>
          <a:noFill/>
          <a:ln>
            <a:noFill/>
          </a:ln>
        </p:spPr>
        <p:txBody>
          <a:bodyPr anchorCtr="0" anchor="b" bIns="34525" lIns="34525" spcFirstLastPara="1" rIns="34525" wrap="square" tIns="34525">
            <a:noAutofit/>
          </a:bodyPr>
          <a:lstStyle/>
          <a:p>
            <a:pPr indent="0" lvl="0" marL="0" rtl="0" algn="l">
              <a:lnSpc>
                <a:spcPct val="100000"/>
              </a:lnSpc>
              <a:spcBef>
                <a:spcPts val="0"/>
              </a:spcBef>
              <a:spcAft>
                <a:spcPts val="0"/>
              </a:spcAft>
              <a:buClr>
                <a:srgbClr val="222222"/>
              </a:buClr>
              <a:buSzPts val="3000"/>
              <a:buNone/>
            </a:pPr>
            <a:r>
              <a:rPr lang="en" sz="3800">
                <a:solidFill>
                  <a:srgbClr val="1D3557"/>
                </a:solidFill>
              </a:rPr>
              <a:t>Where are you located? [20 character max]</a:t>
            </a:r>
            <a:endParaRPr b="0" sz="3800">
              <a:solidFill>
                <a:srgbClr val="1D3557"/>
              </a:solidFill>
              <a:latin typeface="DM Sans"/>
              <a:ea typeface="DM Sans"/>
              <a:cs typeface="DM Sans"/>
              <a:sym typeface="DM Sans"/>
            </a:endParaRPr>
          </a:p>
        </p:txBody>
      </p:sp>
      <p:pic>
        <p:nvPicPr>
          <p:cNvPr id="115" name="Google Shape;115;p18"/>
          <p:cNvPicPr preferRelativeResize="0"/>
          <p:nvPr/>
        </p:nvPicPr>
        <p:blipFill>
          <a:blip r:embed="rId4">
            <a:alphaModFix/>
          </a:blip>
          <a:stretch>
            <a:fillRect/>
          </a:stretch>
        </p:blipFill>
        <p:spPr>
          <a:xfrm>
            <a:off x="3344700" y="1824375"/>
            <a:ext cx="1398850" cy="164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4466100" y="201000"/>
            <a:ext cx="4525500" cy="4525500"/>
          </a:xfrm>
          <a:prstGeom prst="rect">
            <a:avLst/>
          </a:prstGeom>
          <a:noFill/>
          <a:ln>
            <a:noFill/>
          </a:ln>
        </p:spPr>
      </p:pic>
      <p:sp>
        <p:nvSpPr>
          <p:cNvPr id="121" name="Google Shape;121;p19"/>
          <p:cNvSpPr txBox="1"/>
          <p:nvPr/>
        </p:nvSpPr>
        <p:spPr>
          <a:xfrm>
            <a:off x="514350" y="2976675"/>
            <a:ext cx="36990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2287BA"/>
                </a:solidFill>
                <a:latin typeface="Source Sans Pro"/>
                <a:ea typeface="Source Sans Pro"/>
                <a:cs typeface="Source Sans Pro"/>
                <a:sym typeface="Source Sans Pro"/>
              </a:rPr>
              <a:t>What are you hoping to learn in this course (in one word)?</a:t>
            </a:r>
            <a:endParaRPr b="1" sz="2100">
              <a:solidFill>
                <a:srgbClr val="2287BA"/>
              </a:solidFill>
              <a:latin typeface="Source Sans Pro"/>
              <a:ea typeface="Source Sans Pro"/>
              <a:cs typeface="Source Sans Pro"/>
              <a:sym typeface="Source Sans Pro"/>
            </a:endParaRPr>
          </a:p>
          <a:p>
            <a:pPr indent="0" lvl="0" marL="0" rtl="0" algn="l">
              <a:spcBef>
                <a:spcPts val="0"/>
              </a:spcBef>
              <a:spcAft>
                <a:spcPts val="0"/>
              </a:spcAft>
              <a:buNone/>
            </a:pPr>
            <a:r>
              <a:rPr b="1" lang="en" sz="2100">
                <a:solidFill>
                  <a:srgbClr val="2287BA"/>
                </a:solidFill>
                <a:latin typeface="Source Sans Pro"/>
                <a:ea typeface="Source Sans Pro"/>
                <a:cs typeface="Source Sans Pro"/>
                <a:sym typeface="Source Sans Pro"/>
              </a:rPr>
              <a:t>(20 characters max)</a:t>
            </a:r>
            <a:endParaRPr b="1" sz="2100">
              <a:solidFill>
                <a:srgbClr val="2287BA"/>
              </a:solidFill>
              <a:latin typeface="Source Sans Pro"/>
              <a:ea typeface="Source Sans Pro"/>
              <a:cs typeface="Source Sans Pro"/>
              <a:sym typeface="Source Sans Pro"/>
            </a:endParaRPr>
          </a:p>
        </p:txBody>
      </p:sp>
      <p:pic>
        <p:nvPicPr>
          <p:cNvPr id="122" name="Google Shape;122;p19"/>
          <p:cNvPicPr preferRelativeResize="0"/>
          <p:nvPr/>
        </p:nvPicPr>
        <p:blipFill>
          <a:blip r:embed="rId4">
            <a:alphaModFix/>
          </a:blip>
          <a:stretch>
            <a:fillRect/>
          </a:stretch>
        </p:blipFill>
        <p:spPr>
          <a:xfrm>
            <a:off x="578750" y="1141700"/>
            <a:ext cx="1398850" cy="1648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rotWithShape="1">
          <a:blip r:embed="rId3">
            <a:alphaModFix/>
          </a:blip>
          <a:srcRect b="16789" l="0" r="0" t="21279"/>
          <a:stretch/>
        </p:blipFill>
        <p:spPr>
          <a:xfrm>
            <a:off x="7299567" y="197650"/>
            <a:ext cx="1711608" cy="1497575"/>
          </a:xfrm>
          <a:prstGeom prst="rect">
            <a:avLst/>
          </a:prstGeom>
          <a:noFill/>
          <a:ln>
            <a:noFill/>
          </a:ln>
        </p:spPr>
      </p:pic>
      <p:sp>
        <p:nvSpPr>
          <p:cNvPr id="128" name="Google Shape;128;p20"/>
          <p:cNvSpPr/>
          <p:nvPr/>
        </p:nvSpPr>
        <p:spPr>
          <a:xfrm>
            <a:off x="440390" y="1783534"/>
            <a:ext cx="1383300" cy="2729100"/>
          </a:xfrm>
          <a:prstGeom prst="rect">
            <a:avLst/>
          </a:prstGeom>
          <a:no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9" name="Google Shape;129;p20"/>
          <p:cNvSpPr/>
          <p:nvPr/>
        </p:nvSpPr>
        <p:spPr>
          <a:xfrm>
            <a:off x="2145052" y="1783534"/>
            <a:ext cx="1383300" cy="2729100"/>
          </a:xfrm>
          <a:prstGeom prst="rect">
            <a:avLst/>
          </a:prstGeom>
          <a:no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 name="Google Shape;130;p20"/>
          <p:cNvSpPr/>
          <p:nvPr/>
        </p:nvSpPr>
        <p:spPr>
          <a:xfrm>
            <a:off x="3880299" y="1783534"/>
            <a:ext cx="1383300" cy="2729100"/>
          </a:xfrm>
          <a:prstGeom prst="rect">
            <a:avLst/>
          </a:prstGeom>
          <a:no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 name="Google Shape;131;p20"/>
          <p:cNvSpPr/>
          <p:nvPr/>
        </p:nvSpPr>
        <p:spPr>
          <a:xfrm>
            <a:off x="5679438" y="1783534"/>
            <a:ext cx="1383300" cy="2729100"/>
          </a:xfrm>
          <a:prstGeom prst="rect">
            <a:avLst/>
          </a:prstGeom>
          <a:no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 name="Google Shape;132;p20"/>
          <p:cNvSpPr/>
          <p:nvPr/>
        </p:nvSpPr>
        <p:spPr>
          <a:xfrm>
            <a:off x="7453072" y="1783534"/>
            <a:ext cx="1383300" cy="2729100"/>
          </a:xfrm>
          <a:prstGeom prst="rect">
            <a:avLst/>
          </a:prstGeom>
          <a:no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 name="Google Shape;133;p20"/>
          <p:cNvSpPr txBox="1"/>
          <p:nvPr/>
        </p:nvSpPr>
        <p:spPr>
          <a:xfrm>
            <a:off x="125875" y="1116550"/>
            <a:ext cx="8710500" cy="5787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491347"/>
              </a:buClr>
              <a:buSzPts val="1900"/>
              <a:buFont typeface="Avenir"/>
              <a:buNone/>
            </a:pPr>
            <a:r>
              <a:rPr lang="en" sz="2900">
                <a:solidFill>
                  <a:srgbClr val="2287BA"/>
                </a:solidFill>
                <a:latin typeface="Source Sans Pro"/>
                <a:ea typeface="Source Sans Pro"/>
                <a:cs typeface="Source Sans Pro"/>
                <a:sym typeface="Source Sans Pro"/>
              </a:rPr>
              <a:t>How do you learn best? Select all that apply</a:t>
            </a:r>
            <a:endParaRPr i="0" sz="2900" u="none" cap="none" strike="noStrike">
              <a:solidFill>
                <a:srgbClr val="2287BA"/>
              </a:solidFill>
              <a:latin typeface="Source Sans Pro"/>
              <a:ea typeface="Source Sans Pro"/>
              <a:cs typeface="Source Sans Pro"/>
              <a:sym typeface="Source Sans Pro"/>
            </a:endParaRPr>
          </a:p>
        </p:txBody>
      </p:sp>
      <p:sp>
        <p:nvSpPr>
          <p:cNvPr id="134" name="Google Shape;134;p20"/>
          <p:cNvSpPr txBox="1"/>
          <p:nvPr/>
        </p:nvSpPr>
        <p:spPr>
          <a:xfrm>
            <a:off x="440400" y="3433950"/>
            <a:ext cx="1383300" cy="5787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491347"/>
              </a:buClr>
              <a:buSzPts val="1900"/>
              <a:buFont typeface="Avenir"/>
              <a:buNone/>
            </a:pPr>
            <a:r>
              <a:rPr lang="en" sz="1900">
                <a:solidFill>
                  <a:srgbClr val="2287BA"/>
                </a:solidFill>
                <a:latin typeface="Source Sans Pro"/>
                <a:ea typeface="Source Sans Pro"/>
                <a:cs typeface="Source Sans Pro"/>
                <a:sym typeface="Source Sans Pro"/>
              </a:rPr>
              <a:t>Alone, in a quiet spot</a:t>
            </a:r>
            <a:endParaRPr i="0" sz="1900" u="none" cap="none" strike="noStrike">
              <a:solidFill>
                <a:srgbClr val="2287BA"/>
              </a:solidFill>
              <a:latin typeface="Source Sans Pro"/>
              <a:ea typeface="Source Sans Pro"/>
              <a:cs typeface="Source Sans Pro"/>
              <a:sym typeface="Source Sans Pro"/>
            </a:endParaRPr>
          </a:p>
        </p:txBody>
      </p:sp>
      <p:sp>
        <p:nvSpPr>
          <p:cNvPr id="135" name="Google Shape;135;p20"/>
          <p:cNvSpPr txBox="1"/>
          <p:nvPr/>
        </p:nvSpPr>
        <p:spPr>
          <a:xfrm>
            <a:off x="2160350" y="3483250"/>
            <a:ext cx="1383300" cy="5787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491347"/>
              </a:buClr>
              <a:buSzPts val="1900"/>
              <a:buFont typeface="Avenir"/>
              <a:buNone/>
            </a:pPr>
            <a:r>
              <a:rPr lang="en" sz="1500">
                <a:solidFill>
                  <a:srgbClr val="2287BA"/>
                </a:solidFill>
                <a:latin typeface="Source Sans Pro"/>
                <a:ea typeface="Source Sans Pro"/>
                <a:cs typeface="Source Sans Pro"/>
                <a:sym typeface="Source Sans Pro"/>
              </a:rPr>
              <a:t>With background noise like chatter or music</a:t>
            </a:r>
            <a:endParaRPr i="0" sz="1500" u="none" cap="none" strike="noStrike">
              <a:solidFill>
                <a:srgbClr val="2287BA"/>
              </a:solidFill>
              <a:latin typeface="Source Sans Pro"/>
              <a:ea typeface="Source Sans Pro"/>
              <a:cs typeface="Source Sans Pro"/>
              <a:sym typeface="Source Sans Pro"/>
            </a:endParaRPr>
          </a:p>
        </p:txBody>
      </p:sp>
      <p:sp>
        <p:nvSpPr>
          <p:cNvPr id="136" name="Google Shape;136;p20"/>
          <p:cNvSpPr txBox="1"/>
          <p:nvPr/>
        </p:nvSpPr>
        <p:spPr>
          <a:xfrm>
            <a:off x="3912250" y="3433950"/>
            <a:ext cx="1383300" cy="5787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491347"/>
              </a:buClr>
              <a:buSzPts val="1900"/>
              <a:buFont typeface="Avenir"/>
              <a:buNone/>
            </a:pPr>
            <a:r>
              <a:rPr lang="en" sz="1900">
                <a:solidFill>
                  <a:srgbClr val="2287BA"/>
                </a:solidFill>
                <a:latin typeface="Source Sans Pro"/>
                <a:ea typeface="Source Sans Pro"/>
                <a:cs typeface="Source Sans Pro"/>
                <a:sym typeface="Source Sans Pro"/>
              </a:rPr>
              <a:t>With others, discussing content</a:t>
            </a:r>
            <a:endParaRPr i="0" sz="1900" u="none" cap="none" strike="noStrike">
              <a:solidFill>
                <a:srgbClr val="2287BA"/>
              </a:solidFill>
              <a:latin typeface="Source Sans Pro"/>
              <a:ea typeface="Source Sans Pro"/>
              <a:cs typeface="Source Sans Pro"/>
              <a:sym typeface="Source Sans Pro"/>
            </a:endParaRPr>
          </a:p>
        </p:txBody>
      </p:sp>
      <p:sp>
        <p:nvSpPr>
          <p:cNvPr id="137" name="Google Shape;137;p20"/>
          <p:cNvSpPr txBox="1"/>
          <p:nvPr/>
        </p:nvSpPr>
        <p:spPr>
          <a:xfrm>
            <a:off x="5682663" y="3433950"/>
            <a:ext cx="1383300" cy="5787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491347"/>
              </a:buClr>
              <a:buSzPts val="1900"/>
              <a:buFont typeface="Avenir"/>
              <a:buNone/>
            </a:pPr>
            <a:r>
              <a:rPr lang="en" sz="1900">
                <a:solidFill>
                  <a:srgbClr val="2287BA"/>
                </a:solidFill>
                <a:latin typeface="Source Sans Pro"/>
                <a:ea typeface="Source Sans Pro"/>
                <a:cs typeface="Source Sans Pro"/>
                <a:sym typeface="Source Sans Pro"/>
              </a:rPr>
              <a:t>In a lecture</a:t>
            </a:r>
            <a:endParaRPr i="0" sz="1900" u="none" cap="none" strike="noStrike">
              <a:solidFill>
                <a:srgbClr val="2287BA"/>
              </a:solidFill>
              <a:latin typeface="Source Sans Pro"/>
              <a:ea typeface="Source Sans Pro"/>
              <a:cs typeface="Source Sans Pro"/>
              <a:sym typeface="Source Sans Pro"/>
            </a:endParaRPr>
          </a:p>
        </p:txBody>
      </p:sp>
      <p:sp>
        <p:nvSpPr>
          <p:cNvPr id="138" name="Google Shape;138;p20"/>
          <p:cNvSpPr txBox="1"/>
          <p:nvPr/>
        </p:nvSpPr>
        <p:spPr>
          <a:xfrm>
            <a:off x="7453088" y="3433950"/>
            <a:ext cx="1383300" cy="5787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491347"/>
              </a:buClr>
              <a:buSzPts val="1900"/>
              <a:buFont typeface="Avenir"/>
              <a:buNone/>
            </a:pPr>
            <a:r>
              <a:rPr lang="en" sz="1900">
                <a:solidFill>
                  <a:srgbClr val="2287BA"/>
                </a:solidFill>
                <a:latin typeface="Source Sans Pro"/>
                <a:ea typeface="Source Sans Pro"/>
                <a:cs typeface="Source Sans Pro"/>
                <a:sym typeface="Source Sans Pro"/>
              </a:rPr>
              <a:t>When teaching others</a:t>
            </a:r>
            <a:endParaRPr i="0" sz="1900" u="none" cap="none" strike="noStrike">
              <a:solidFill>
                <a:srgbClr val="2287BA"/>
              </a:solidFill>
              <a:latin typeface="Source Sans Pro"/>
              <a:ea typeface="Source Sans Pro"/>
              <a:cs typeface="Source Sans Pro"/>
              <a:sym typeface="Source Sans Pro"/>
            </a:endParaRPr>
          </a:p>
        </p:txBody>
      </p:sp>
      <p:pic>
        <p:nvPicPr>
          <p:cNvPr id="139" name="Google Shape;139;p20"/>
          <p:cNvPicPr preferRelativeResize="0"/>
          <p:nvPr/>
        </p:nvPicPr>
        <p:blipFill rotWithShape="1">
          <a:blip r:embed="rId4">
            <a:alphaModFix/>
          </a:blip>
          <a:srcRect b="0" l="0" r="0" t="0"/>
          <a:stretch/>
        </p:blipFill>
        <p:spPr>
          <a:xfrm>
            <a:off x="622075" y="2018450"/>
            <a:ext cx="1019900" cy="1202003"/>
          </a:xfrm>
          <a:prstGeom prst="rect">
            <a:avLst/>
          </a:prstGeom>
          <a:noFill/>
          <a:ln cap="flat" cmpd="sng" w="9525">
            <a:solidFill>
              <a:schemeClr val="lt2"/>
            </a:solidFill>
            <a:prstDash val="solid"/>
            <a:round/>
            <a:headEnd len="sm" w="sm" type="none"/>
            <a:tailEnd len="sm" w="sm" type="none"/>
          </a:ln>
        </p:spPr>
      </p:pic>
      <p:pic>
        <p:nvPicPr>
          <p:cNvPr id="140" name="Google Shape;140;p20"/>
          <p:cNvPicPr preferRelativeResize="0"/>
          <p:nvPr/>
        </p:nvPicPr>
        <p:blipFill rotWithShape="1">
          <a:blip r:embed="rId4">
            <a:alphaModFix/>
          </a:blip>
          <a:srcRect b="0" l="0" r="0" t="0"/>
          <a:stretch/>
        </p:blipFill>
        <p:spPr>
          <a:xfrm>
            <a:off x="2342050" y="2018450"/>
            <a:ext cx="1019900" cy="1202003"/>
          </a:xfrm>
          <a:prstGeom prst="rect">
            <a:avLst/>
          </a:prstGeom>
          <a:noFill/>
          <a:ln cap="flat" cmpd="sng" w="9525">
            <a:solidFill>
              <a:schemeClr val="lt2"/>
            </a:solidFill>
            <a:prstDash val="solid"/>
            <a:round/>
            <a:headEnd len="sm" w="sm" type="none"/>
            <a:tailEnd len="sm" w="sm" type="none"/>
          </a:ln>
        </p:spPr>
      </p:pic>
      <p:pic>
        <p:nvPicPr>
          <p:cNvPr id="141" name="Google Shape;141;p20"/>
          <p:cNvPicPr preferRelativeResize="0"/>
          <p:nvPr/>
        </p:nvPicPr>
        <p:blipFill rotWithShape="1">
          <a:blip r:embed="rId4">
            <a:alphaModFix/>
          </a:blip>
          <a:srcRect b="0" l="0" r="0" t="0"/>
          <a:stretch/>
        </p:blipFill>
        <p:spPr>
          <a:xfrm>
            <a:off x="4062025" y="1970750"/>
            <a:ext cx="1019900" cy="1202003"/>
          </a:xfrm>
          <a:prstGeom prst="rect">
            <a:avLst/>
          </a:prstGeom>
          <a:noFill/>
          <a:ln cap="flat" cmpd="sng" w="9525">
            <a:solidFill>
              <a:schemeClr val="lt2"/>
            </a:solidFill>
            <a:prstDash val="solid"/>
            <a:round/>
            <a:headEnd len="sm" w="sm" type="none"/>
            <a:tailEnd len="sm" w="sm" type="none"/>
          </a:ln>
        </p:spPr>
      </p:pic>
      <p:pic>
        <p:nvPicPr>
          <p:cNvPr id="142" name="Google Shape;142;p20"/>
          <p:cNvPicPr preferRelativeResize="0"/>
          <p:nvPr/>
        </p:nvPicPr>
        <p:blipFill rotWithShape="1">
          <a:blip r:embed="rId4">
            <a:alphaModFix/>
          </a:blip>
          <a:srcRect b="0" l="0" r="0" t="0"/>
          <a:stretch/>
        </p:blipFill>
        <p:spPr>
          <a:xfrm>
            <a:off x="5848400" y="1970750"/>
            <a:ext cx="1019900" cy="1202003"/>
          </a:xfrm>
          <a:prstGeom prst="rect">
            <a:avLst/>
          </a:prstGeom>
          <a:noFill/>
          <a:ln cap="flat" cmpd="sng" w="9525">
            <a:solidFill>
              <a:schemeClr val="lt2"/>
            </a:solidFill>
            <a:prstDash val="solid"/>
            <a:round/>
            <a:headEnd len="sm" w="sm" type="none"/>
            <a:tailEnd len="sm" w="sm" type="none"/>
          </a:ln>
        </p:spPr>
      </p:pic>
      <p:pic>
        <p:nvPicPr>
          <p:cNvPr id="143" name="Google Shape;143;p20"/>
          <p:cNvPicPr preferRelativeResize="0"/>
          <p:nvPr/>
        </p:nvPicPr>
        <p:blipFill rotWithShape="1">
          <a:blip r:embed="rId4">
            <a:alphaModFix/>
          </a:blip>
          <a:srcRect b="0" l="0" r="0" t="0"/>
          <a:stretch/>
        </p:blipFill>
        <p:spPr>
          <a:xfrm>
            <a:off x="7634775" y="1963588"/>
            <a:ext cx="1019900" cy="1202003"/>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p:nvPr/>
        </p:nvSpPr>
        <p:spPr>
          <a:xfrm>
            <a:off x="1042800" y="1606225"/>
            <a:ext cx="3974700" cy="232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lang="en" sz="2700">
                <a:solidFill>
                  <a:srgbClr val="1D3557"/>
                </a:solidFill>
                <a:latin typeface="DM Sans"/>
                <a:ea typeface="DM Sans"/>
                <a:cs typeface="DM Sans"/>
                <a:sym typeface="DM Sans"/>
              </a:rPr>
              <a:t>Discuss with your table: </a:t>
            </a:r>
            <a:br>
              <a:rPr lang="en" sz="2700">
                <a:solidFill>
                  <a:srgbClr val="1D3557"/>
                </a:solidFill>
                <a:latin typeface="DM Sans"/>
                <a:ea typeface="DM Sans"/>
                <a:cs typeface="DM Sans"/>
                <a:sym typeface="DM Sans"/>
              </a:rPr>
            </a:br>
            <a:r>
              <a:rPr lang="en" sz="2700">
                <a:solidFill>
                  <a:srgbClr val="1D3557"/>
                </a:solidFill>
                <a:latin typeface="DM Sans"/>
                <a:ea typeface="DM Sans"/>
                <a:cs typeface="DM Sans"/>
                <a:sym typeface="DM Sans"/>
              </a:rPr>
              <a:t>Why did you choose those answers and what is your biggest challenge in learning?</a:t>
            </a:r>
            <a:endParaRPr b="0" i="0" sz="1400" u="none" cap="none" strike="noStrike">
              <a:solidFill>
                <a:srgbClr val="1D3557"/>
              </a:solidFill>
              <a:latin typeface="Arial"/>
              <a:ea typeface="Arial"/>
              <a:cs typeface="Arial"/>
              <a:sym typeface="Arial"/>
            </a:endParaRPr>
          </a:p>
        </p:txBody>
      </p:sp>
      <p:pic>
        <p:nvPicPr>
          <p:cNvPr id="150" name="Google Shape;150;p21"/>
          <p:cNvPicPr preferRelativeResize="0"/>
          <p:nvPr/>
        </p:nvPicPr>
        <p:blipFill>
          <a:blip r:embed="rId3">
            <a:alphaModFix/>
          </a:blip>
          <a:stretch>
            <a:fillRect/>
          </a:stretch>
        </p:blipFill>
        <p:spPr>
          <a:xfrm>
            <a:off x="5740400" y="0"/>
            <a:ext cx="3403600" cy="5143500"/>
          </a:xfrm>
          <a:prstGeom prst="rect">
            <a:avLst/>
          </a:prstGeom>
          <a:noFill/>
          <a:ln>
            <a:noFill/>
          </a:ln>
        </p:spPr>
      </p:pic>
      <p:sp>
        <p:nvSpPr>
          <p:cNvPr id="151" name="Google Shape;151;p21"/>
          <p:cNvSpPr/>
          <p:nvPr/>
        </p:nvSpPr>
        <p:spPr>
          <a:xfrm rot="-1212817">
            <a:off x="318562" y="209288"/>
            <a:ext cx="981127" cy="939835"/>
          </a:xfrm>
          <a:prstGeom prst="ellipse">
            <a:avLst/>
          </a:prstGeom>
          <a:solidFill>
            <a:srgbClr val="E77610">
              <a:alpha val="73030"/>
            </a:srgbClr>
          </a:solidFill>
          <a:ln cap="flat" cmpd="sng" w="9525">
            <a:solidFill>
              <a:srgbClr val="E776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2287BA"/>
                </a:solidFill>
                <a:latin typeface="DM Sans"/>
                <a:ea typeface="DM Sans"/>
                <a:cs typeface="DM Sans"/>
                <a:sym typeface="DM Sans"/>
              </a:rPr>
              <a:t>3</a:t>
            </a:r>
            <a:r>
              <a:rPr b="1" lang="en" sz="1300">
                <a:solidFill>
                  <a:srgbClr val="2287BA"/>
                </a:solidFill>
                <a:latin typeface="DM Sans"/>
                <a:ea typeface="DM Sans"/>
                <a:cs typeface="DM Sans"/>
                <a:sym typeface="DM Sans"/>
              </a:rPr>
              <a:t> </a:t>
            </a:r>
            <a:r>
              <a:rPr b="1" lang="en" sz="1100">
                <a:solidFill>
                  <a:srgbClr val="2287BA"/>
                </a:solidFill>
                <a:latin typeface="DM Sans"/>
                <a:ea typeface="DM Sans"/>
                <a:cs typeface="DM Sans"/>
                <a:sym typeface="DM Sans"/>
              </a:rPr>
              <a:t>minute share</a:t>
            </a:r>
            <a:endParaRPr b="1" sz="1100">
              <a:solidFill>
                <a:srgbClr val="2287BA"/>
              </a:solidFill>
              <a:latin typeface="DM Sans"/>
              <a:ea typeface="DM Sans"/>
              <a:cs typeface="DM Sans"/>
              <a:sym typeface="DM Sans"/>
            </a:endParaRPr>
          </a:p>
        </p:txBody>
      </p:sp>
      <p:pic>
        <p:nvPicPr>
          <p:cNvPr id="152" name="Google Shape;152;p21"/>
          <p:cNvPicPr preferRelativeResize="0"/>
          <p:nvPr/>
        </p:nvPicPr>
        <p:blipFill>
          <a:blip r:embed="rId4">
            <a:alphaModFix/>
          </a:blip>
          <a:stretch>
            <a:fillRect/>
          </a:stretch>
        </p:blipFill>
        <p:spPr>
          <a:xfrm>
            <a:off x="209050" y="3994300"/>
            <a:ext cx="833750" cy="982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80808"/>
      </a:dk1>
      <a:lt1>
        <a:srgbClr val="674EA7"/>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